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147470975" r:id="rId5"/>
    <p:sldId id="2147471035" r:id="rId6"/>
    <p:sldId id="2147471036" r:id="rId7"/>
    <p:sldId id="2147471048" r:id="rId8"/>
    <p:sldId id="214747104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01D894-999B-BAB7-71AD-9F0CAB5C8179}" name="Anupama V" initials="AV" userId="Anupama V" providerId="None"/>
  <p188:author id="{F73A0B96-7754-9ACB-1AAA-9941C8DCA645}" name="Anupama Vijayaraghavan" initials="AV" userId="S::Anupama.V@gep.com::6216e2c4-628e-4caf-8580-1f6b48843112" providerId="AD"/>
  <p188:author id="{42DF0DA2-9CE9-A922-C649-C64851AA10EC}" name="Angshuman Das" initials="AD" userId="S::Angshuman.Das@gep.com::f7f45fb6-8b0c-49e1-9a82-3fb7dbfaa162" providerId="AD"/>
  <p188:author id="{176844D2-0276-6DB8-EE38-8D35056BAE78}" name="Anirban Bhattacharyya" initials="AB" userId="S::abhattacharyya@gep.com::2fde49b0-b949-47ef-9c54-c88fcd640310" providerId="AD"/>
  <p188:author id="{27ADD1E1-8B56-8A19-45AC-D1C312807BA0}" name="Imran Mirza" initials="IM" userId="S::IMirza@gep.com::87f498a4-8bb6-48b9-8fcb-f07cbf02f0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0E6E"/>
    <a:srgbClr val="491896"/>
    <a:srgbClr val="B317A7"/>
    <a:srgbClr val="EE20B6"/>
    <a:srgbClr val="F970F1"/>
    <a:srgbClr val="702FA0"/>
    <a:srgbClr val="331A92"/>
    <a:srgbClr val="F7F9F8"/>
    <a:srgbClr val="FFFFFF"/>
    <a:srgbClr val="FAFAF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C45E7-F0E6-4FC3-A640-290F88AE4AF1}" v="9" dt="2025-07-02T11:55:35.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3447" autoAdjust="0"/>
  </p:normalViewPr>
  <p:slideViewPr>
    <p:cSldViewPr snapToGrid="0">
      <p:cViewPr>
        <p:scale>
          <a:sx n="50" d="100"/>
          <a:sy n="50" d="100"/>
        </p:scale>
        <p:origin x="134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itya Siddharth M" userId="d25ab61f-b3fe-4ef0-bda6-c9c4f09a4a1c" providerId="ADAL" clId="{B16C45E7-F0E6-4FC3-A640-290F88AE4AF1}"/>
    <pc:docChg chg="undo redo custSel delSld modSld sldOrd">
      <pc:chgData name="Aaditya Siddharth M" userId="d25ab61f-b3fe-4ef0-bda6-c9c4f09a4a1c" providerId="ADAL" clId="{B16C45E7-F0E6-4FC3-A640-290F88AE4AF1}" dt="2025-07-02T11:59:14.824" v="938"/>
      <pc:docMkLst>
        <pc:docMk/>
      </pc:docMkLst>
      <pc:sldChg chg="addSp delSp modSp mod">
        <pc:chgData name="Aaditya Siddharth M" userId="d25ab61f-b3fe-4ef0-bda6-c9c4f09a4a1c" providerId="ADAL" clId="{B16C45E7-F0E6-4FC3-A640-290F88AE4AF1}" dt="2025-07-02T11:44:15.199" v="404" actId="14100"/>
        <pc:sldMkLst>
          <pc:docMk/>
          <pc:sldMk cId="3497585049" sldId="2147471035"/>
        </pc:sldMkLst>
        <pc:spChg chg="mod">
          <ac:chgData name="Aaditya Siddharth M" userId="d25ab61f-b3fe-4ef0-bda6-c9c4f09a4a1c" providerId="ADAL" clId="{B16C45E7-F0E6-4FC3-A640-290F88AE4AF1}" dt="2025-07-02T11:44:10.939" v="400" actId="14100"/>
          <ac:spMkLst>
            <pc:docMk/>
            <pc:sldMk cId="3497585049" sldId="2147471035"/>
            <ac:spMk id="3" creationId="{23AF9837-6103-8F4D-2388-87D11AC275FB}"/>
          </ac:spMkLst>
        </pc:spChg>
        <pc:spChg chg="mod">
          <ac:chgData name="Aaditya Siddharth M" userId="d25ab61f-b3fe-4ef0-bda6-c9c4f09a4a1c" providerId="ADAL" clId="{B16C45E7-F0E6-4FC3-A640-290F88AE4AF1}" dt="2025-07-02T11:44:11.346" v="402" actId="14100"/>
          <ac:spMkLst>
            <pc:docMk/>
            <pc:sldMk cId="3497585049" sldId="2147471035"/>
            <ac:spMk id="4" creationId="{06E72295-3BB5-EDE0-EEBC-37515DA2EFB3}"/>
          </ac:spMkLst>
        </pc:spChg>
        <pc:spChg chg="add del mod">
          <ac:chgData name="Aaditya Siddharth M" userId="d25ab61f-b3fe-4ef0-bda6-c9c4f09a4a1c" providerId="ADAL" clId="{B16C45E7-F0E6-4FC3-A640-290F88AE4AF1}" dt="2025-07-02T11:44:09.611" v="389" actId="1037"/>
          <ac:spMkLst>
            <pc:docMk/>
            <pc:sldMk cId="3497585049" sldId="2147471035"/>
            <ac:spMk id="9" creationId="{A5CA940A-4C55-3BFE-57D8-5DBB078A5F77}"/>
          </ac:spMkLst>
        </pc:spChg>
        <pc:spChg chg="add del mod">
          <ac:chgData name="Aaditya Siddharth M" userId="d25ab61f-b3fe-4ef0-bda6-c9c4f09a4a1c" providerId="ADAL" clId="{B16C45E7-F0E6-4FC3-A640-290F88AE4AF1}" dt="2025-07-02T11:44:15.199" v="404" actId="14100"/>
          <ac:spMkLst>
            <pc:docMk/>
            <pc:sldMk cId="3497585049" sldId="2147471035"/>
            <ac:spMk id="10" creationId="{E12DB14F-6149-A37B-A334-5D5E266EF91E}"/>
          </ac:spMkLst>
        </pc:spChg>
        <pc:picChg chg="add mod">
          <ac:chgData name="Aaditya Siddharth M" userId="d25ab61f-b3fe-4ef0-bda6-c9c4f09a4a1c" providerId="ADAL" clId="{B16C45E7-F0E6-4FC3-A640-290F88AE4AF1}" dt="2025-07-02T11:29:54.020" v="105" actId="1037"/>
          <ac:picMkLst>
            <pc:docMk/>
            <pc:sldMk cId="3497585049" sldId="2147471035"/>
            <ac:picMk id="6" creationId="{F9577C6A-E62D-46BF-BCFB-06346F17E48B}"/>
          </ac:picMkLst>
        </pc:picChg>
        <pc:picChg chg="del">
          <ac:chgData name="Aaditya Siddharth M" userId="d25ab61f-b3fe-4ef0-bda6-c9c4f09a4a1c" providerId="ADAL" clId="{B16C45E7-F0E6-4FC3-A640-290F88AE4AF1}" dt="2025-07-02T11:26:31.865" v="4" actId="478"/>
          <ac:picMkLst>
            <pc:docMk/>
            <pc:sldMk cId="3497585049" sldId="2147471035"/>
            <ac:picMk id="16" creationId="{29230311-5909-251F-90BC-652EA097E2CE}"/>
          </ac:picMkLst>
        </pc:picChg>
      </pc:sldChg>
      <pc:sldChg chg="addSp delSp modSp mod ord">
        <pc:chgData name="Aaditya Siddharth M" userId="d25ab61f-b3fe-4ef0-bda6-c9c4f09a4a1c" providerId="ADAL" clId="{B16C45E7-F0E6-4FC3-A640-290F88AE4AF1}" dt="2025-07-02T11:59:14.824" v="938"/>
        <pc:sldMkLst>
          <pc:docMk/>
          <pc:sldMk cId="3439284845" sldId="2147471036"/>
        </pc:sldMkLst>
        <pc:spChg chg="del mod">
          <ac:chgData name="Aaditya Siddharth M" userId="d25ab61f-b3fe-4ef0-bda6-c9c4f09a4a1c" providerId="ADAL" clId="{B16C45E7-F0E6-4FC3-A640-290F88AE4AF1}" dt="2025-07-02T11:50:30.663" v="633" actId="478"/>
          <ac:spMkLst>
            <pc:docMk/>
            <pc:sldMk cId="3439284845" sldId="2147471036"/>
            <ac:spMk id="18" creationId="{5C25E70C-440E-DCBE-8851-6E59394E4D16}"/>
          </ac:spMkLst>
        </pc:spChg>
        <pc:spChg chg="del mod">
          <ac:chgData name="Aaditya Siddharth M" userId="d25ab61f-b3fe-4ef0-bda6-c9c4f09a4a1c" providerId="ADAL" clId="{B16C45E7-F0E6-4FC3-A640-290F88AE4AF1}" dt="2025-07-02T11:50:30.663" v="633" actId="478"/>
          <ac:spMkLst>
            <pc:docMk/>
            <pc:sldMk cId="3439284845" sldId="2147471036"/>
            <ac:spMk id="19" creationId="{EE6FAA48-F766-439E-B357-28CE25493A14}"/>
          </ac:spMkLst>
        </pc:spChg>
        <pc:spChg chg="add mod">
          <ac:chgData name="Aaditya Siddharth M" userId="d25ab61f-b3fe-4ef0-bda6-c9c4f09a4a1c" providerId="ADAL" clId="{B16C45E7-F0E6-4FC3-A640-290F88AE4AF1}" dt="2025-07-02T11:56:07.051" v="833" actId="14100"/>
          <ac:spMkLst>
            <pc:docMk/>
            <pc:sldMk cId="3439284845" sldId="2147471036"/>
            <ac:spMk id="21" creationId="{2B3EB0E5-9C13-201D-C9FE-200A0987CF48}"/>
          </ac:spMkLst>
        </pc:spChg>
        <pc:spChg chg="add mod">
          <ac:chgData name="Aaditya Siddharth M" userId="d25ab61f-b3fe-4ef0-bda6-c9c4f09a4a1c" providerId="ADAL" clId="{B16C45E7-F0E6-4FC3-A640-290F88AE4AF1}" dt="2025-07-02T11:57:25.879" v="845" actId="20577"/>
          <ac:spMkLst>
            <pc:docMk/>
            <pc:sldMk cId="3439284845" sldId="2147471036"/>
            <ac:spMk id="22" creationId="{008584FD-F0D9-0A55-20D4-38E10EB86459}"/>
          </ac:spMkLst>
        </pc:spChg>
        <pc:spChg chg="del mod">
          <ac:chgData name="Aaditya Siddharth M" userId="d25ab61f-b3fe-4ef0-bda6-c9c4f09a4a1c" providerId="ADAL" clId="{B16C45E7-F0E6-4FC3-A640-290F88AE4AF1}" dt="2025-07-02T11:50:30.663" v="633" actId="478"/>
          <ac:spMkLst>
            <pc:docMk/>
            <pc:sldMk cId="3439284845" sldId="2147471036"/>
            <ac:spMk id="25" creationId="{CC118F81-C7C8-A283-D9FF-9D939EC3C396}"/>
          </ac:spMkLst>
        </pc:spChg>
        <pc:spChg chg="del mod">
          <ac:chgData name="Aaditya Siddharth M" userId="d25ab61f-b3fe-4ef0-bda6-c9c4f09a4a1c" providerId="ADAL" clId="{B16C45E7-F0E6-4FC3-A640-290F88AE4AF1}" dt="2025-07-02T11:50:30.663" v="633" actId="478"/>
          <ac:spMkLst>
            <pc:docMk/>
            <pc:sldMk cId="3439284845" sldId="2147471036"/>
            <ac:spMk id="31" creationId="{DFFA6123-BC2D-5FF0-CA1D-86B4BF86EB05}"/>
          </ac:spMkLst>
        </pc:spChg>
        <pc:spChg chg="del mod">
          <ac:chgData name="Aaditya Siddharth M" userId="d25ab61f-b3fe-4ef0-bda6-c9c4f09a4a1c" providerId="ADAL" clId="{B16C45E7-F0E6-4FC3-A640-290F88AE4AF1}" dt="2025-07-02T11:50:30.663" v="633" actId="478"/>
          <ac:spMkLst>
            <pc:docMk/>
            <pc:sldMk cId="3439284845" sldId="2147471036"/>
            <ac:spMk id="32" creationId="{42BFAF96-1872-710C-33D0-9934CF4C5D5E}"/>
          </ac:spMkLst>
        </pc:spChg>
        <pc:spChg chg="del mod">
          <ac:chgData name="Aaditya Siddharth M" userId="d25ab61f-b3fe-4ef0-bda6-c9c4f09a4a1c" providerId="ADAL" clId="{B16C45E7-F0E6-4FC3-A640-290F88AE4AF1}" dt="2025-07-02T11:50:30.663" v="633" actId="478"/>
          <ac:spMkLst>
            <pc:docMk/>
            <pc:sldMk cId="3439284845" sldId="2147471036"/>
            <ac:spMk id="33" creationId="{2EEF4472-28FA-E942-EAF4-65DC3A4B74E8}"/>
          </ac:spMkLst>
        </pc:spChg>
        <pc:spChg chg="del mod">
          <ac:chgData name="Aaditya Siddharth M" userId="d25ab61f-b3fe-4ef0-bda6-c9c4f09a4a1c" providerId="ADAL" clId="{B16C45E7-F0E6-4FC3-A640-290F88AE4AF1}" dt="2025-07-02T11:50:30.663" v="633" actId="478"/>
          <ac:spMkLst>
            <pc:docMk/>
            <pc:sldMk cId="3439284845" sldId="2147471036"/>
            <ac:spMk id="34" creationId="{0AA396EA-8AD6-2760-4B58-7F91B6324B1E}"/>
          </ac:spMkLst>
        </pc:spChg>
        <pc:picChg chg="add del mod">
          <ac:chgData name="Aaditya Siddharth M" userId="d25ab61f-b3fe-4ef0-bda6-c9c4f09a4a1c" providerId="ADAL" clId="{B16C45E7-F0E6-4FC3-A640-290F88AE4AF1}" dt="2025-07-02T11:50:30.663" v="633" actId="478"/>
          <ac:picMkLst>
            <pc:docMk/>
            <pc:sldMk cId="3439284845" sldId="2147471036"/>
            <ac:picMk id="3" creationId="{ECE8FA74-957C-62D4-D968-DB4E5191620C}"/>
          </ac:picMkLst>
        </pc:picChg>
        <pc:picChg chg="add del mod">
          <ac:chgData name="Aaditya Siddharth M" userId="d25ab61f-b3fe-4ef0-bda6-c9c4f09a4a1c" providerId="ADAL" clId="{B16C45E7-F0E6-4FC3-A640-290F88AE4AF1}" dt="2025-07-02T11:50:30.663" v="633" actId="478"/>
          <ac:picMkLst>
            <pc:docMk/>
            <pc:sldMk cId="3439284845" sldId="2147471036"/>
            <ac:picMk id="5" creationId="{D1EFF33F-99B4-C419-9177-A41FB00BFA66}"/>
          </ac:picMkLst>
        </pc:picChg>
        <pc:picChg chg="add del mod">
          <ac:chgData name="Aaditya Siddharth M" userId="d25ab61f-b3fe-4ef0-bda6-c9c4f09a4a1c" providerId="ADAL" clId="{B16C45E7-F0E6-4FC3-A640-290F88AE4AF1}" dt="2025-07-02T11:53:49.473" v="705" actId="478"/>
          <ac:picMkLst>
            <pc:docMk/>
            <pc:sldMk cId="3439284845" sldId="2147471036"/>
            <ac:picMk id="7" creationId="{C2046777-D0AC-5D0A-F193-73705C616132}"/>
          </ac:picMkLst>
        </pc:picChg>
        <pc:picChg chg="add mod">
          <ac:chgData name="Aaditya Siddharth M" userId="d25ab61f-b3fe-4ef0-bda6-c9c4f09a4a1c" providerId="ADAL" clId="{B16C45E7-F0E6-4FC3-A640-290F88AE4AF1}" dt="2025-07-02T11:58:32.664" v="887" actId="1036"/>
          <ac:picMkLst>
            <pc:docMk/>
            <pc:sldMk cId="3439284845" sldId="2147471036"/>
            <ac:picMk id="9" creationId="{DF03DADD-F4ED-3174-E6EF-8728866309D4}"/>
          </ac:picMkLst>
        </pc:picChg>
        <pc:picChg chg="add mod">
          <ac:chgData name="Aaditya Siddharth M" userId="d25ab61f-b3fe-4ef0-bda6-c9c4f09a4a1c" providerId="ADAL" clId="{B16C45E7-F0E6-4FC3-A640-290F88AE4AF1}" dt="2025-07-02T11:58:36.051" v="893" actId="1036"/>
          <ac:picMkLst>
            <pc:docMk/>
            <pc:sldMk cId="3439284845" sldId="2147471036"/>
            <ac:picMk id="11" creationId="{F4D7046C-F1E6-030F-0E8A-8E690FC5B605}"/>
          </ac:picMkLst>
        </pc:picChg>
        <pc:picChg chg="add del mod">
          <ac:chgData name="Aaditya Siddharth M" userId="d25ab61f-b3fe-4ef0-bda6-c9c4f09a4a1c" providerId="ADAL" clId="{B16C45E7-F0E6-4FC3-A640-290F88AE4AF1}" dt="2025-07-02T11:53:50.724" v="706" actId="478"/>
          <ac:picMkLst>
            <pc:docMk/>
            <pc:sldMk cId="3439284845" sldId="2147471036"/>
            <ac:picMk id="12" creationId="{7ED81ACD-A5AA-4A27-70C1-9728B1F19CD6}"/>
          </ac:picMkLst>
        </pc:picChg>
        <pc:picChg chg="del">
          <ac:chgData name="Aaditya Siddharth M" userId="d25ab61f-b3fe-4ef0-bda6-c9c4f09a4a1c" providerId="ADAL" clId="{B16C45E7-F0E6-4FC3-A640-290F88AE4AF1}" dt="2025-07-02T11:30:16.864" v="106" actId="478"/>
          <ac:picMkLst>
            <pc:docMk/>
            <pc:sldMk cId="3439284845" sldId="2147471036"/>
            <ac:picMk id="14" creationId="{6FDD2B25-ACF5-3EDE-CA36-88A047698940}"/>
          </ac:picMkLst>
        </pc:picChg>
        <pc:picChg chg="add mod">
          <ac:chgData name="Aaditya Siddharth M" userId="d25ab61f-b3fe-4ef0-bda6-c9c4f09a4a1c" providerId="ADAL" clId="{B16C45E7-F0E6-4FC3-A640-290F88AE4AF1}" dt="2025-07-02T11:54:58.513" v="750" actId="1036"/>
          <ac:picMkLst>
            <pc:docMk/>
            <pc:sldMk cId="3439284845" sldId="2147471036"/>
            <ac:picMk id="15" creationId="{23A5949E-3082-B3EC-C434-5AAEA0FDD527}"/>
          </ac:picMkLst>
        </pc:picChg>
        <pc:picChg chg="add mod">
          <ac:chgData name="Aaditya Siddharth M" userId="d25ab61f-b3fe-4ef0-bda6-c9c4f09a4a1c" providerId="ADAL" clId="{B16C45E7-F0E6-4FC3-A640-290F88AE4AF1}" dt="2025-07-02T11:55:02.089" v="757" actId="1035"/>
          <ac:picMkLst>
            <pc:docMk/>
            <pc:sldMk cId="3439284845" sldId="2147471036"/>
            <ac:picMk id="17" creationId="{8119663E-3158-38EF-2A1D-9A5DB60CD409}"/>
          </ac:picMkLst>
        </pc:picChg>
        <pc:picChg chg="del">
          <ac:chgData name="Aaditya Siddharth M" userId="d25ab61f-b3fe-4ef0-bda6-c9c4f09a4a1c" providerId="ADAL" clId="{B16C45E7-F0E6-4FC3-A640-290F88AE4AF1}" dt="2025-07-02T11:31:05.954" v="207" actId="478"/>
          <ac:picMkLst>
            <pc:docMk/>
            <pc:sldMk cId="3439284845" sldId="2147471036"/>
            <ac:picMk id="20" creationId="{1946CB50-D32F-B77B-0905-AF1B60AD6B22}"/>
          </ac:picMkLst>
        </pc:picChg>
        <pc:picChg chg="add del mod">
          <ac:chgData name="Aaditya Siddharth M" userId="d25ab61f-b3fe-4ef0-bda6-c9c4f09a4a1c" providerId="ADAL" clId="{B16C45E7-F0E6-4FC3-A640-290F88AE4AF1}" dt="2025-07-02T11:57:22.774" v="843" actId="22"/>
          <ac:picMkLst>
            <pc:docMk/>
            <pc:sldMk cId="3439284845" sldId="2147471036"/>
            <ac:picMk id="24" creationId="{389AA0D7-51BB-6B72-EC0A-702EF5225A41}"/>
          </ac:picMkLst>
        </pc:picChg>
        <pc:picChg chg="add mod">
          <ac:chgData name="Aaditya Siddharth M" userId="d25ab61f-b3fe-4ef0-bda6-c9c4f09a4a1c" providerId="ADAL" clId="{B16C45E7-F0E6-4FC3-A640-290F88AE4AF1}" dt="2025-07-02T11:58:56.603" v="936" actId="14100"/>
          <ac:picMkLst>
            <pc:docMk/>
            <pc:sldMk cId="3439284845" sldId="2147471036"/>
            <ac:picMk id="27" creationId="{77983373-295C-2F73-710B-F22F20E59664}"/>
          </ac:picMkLst>
        </pc:picChg>
      </pc:sldChg>
      <pc:sldChg chg="addSp delSp modSp mod">
        <pc:chgData name="Aaditya Siddharth M" userId="d25ab61f-b3fe-4ef0-bda6-c9c4f09a4a1c" providerId="ADAL" clId="{B16C45E7-F0E6-4FC3-A640-290F88AE4AF1}" dt="2025-07-02T11:49:17.403" v="630" actId="14100"/>
        <pc:sldMkLst>
          <pc:docMk/>
          <pc:sldMk cId="2538147694" sldId="2147471048"/>
        </pc:sldMkLst>
        <pc:spChg chg="add mod">
          <ac:chgData name="Aaditya Siddharth M" userId="d25ab61f-b3fe-4ef0-bda6-c9c4f09a4a1c" providerId="ADAL" clId="{B16C45E7-F0E6-4FC3-A640-290F88AE4AF1}" dt="2025-07-02T11:45:34.056" v="529" actId="14100"/>
          <ac:spMkLst>
            <pc:docMk/>
            <pc:sldMk cId="2538147694" sldId="2147471048"/>
            <ac:spMk id="14" creationId="{716C5EEB-8144-1191-2BED-ADCD53261315}"/>
          </ac:spMkLst>
        </pc:spChg>
        <pc:spChg chg="add mod">
          <ac:chgData name="Aaditya Siddharth M" userId="d25ab61f-b3fe-4ef0-bda6-c9c4f09a4a1c" providerId="ADAL" clId="{B16C45E7-F0E6-4FC3-A640-290F88AE4AF1}" dt="2025-07-02T11:46:52.810" v="626" actId="1038"/>
          <ac:spMkLst>
            <pc:docMk/>
            <pc:sldMk cId="2538147694" sldId="2147471048"/>
            <ac:spMk id="18" creationId="{75FBC28A-9EB8-E570-6CDD-B314F910E778}"/>
          </ac:spMkLst>
        </pc:spChg>
        <pc:spChg chg="add mod">
          <ac:chgData name="Aaditya Siddharth M" userId="d25ab61f-b3fe-4ef0-bda6-c9c4f09a4a1c" providerId="ADAL" clId="{B16C45E7-F0E6-4FC3-A640-290F88AE4AF1}" dt="2025-07-02T11:46:52.810" v="626" actId="1038"/>
          <ac:spMkLst>
            <pc:docMk/>
            <pc:sldMk cId="2538147694" sldId="2147471048"/>
            <ac:spMk id="19" creationId="{A793844D-67C5-DFA4-8831-7EE44F96688B}"/>
          </ac:spMkLst>
        </pc:spChg>
        <pc:spChg chg="add mod">
          <ac:chgData name="Aaditya Siddharth M" userId="d25ab61f-b3fe-4ef0-bda6-c9c4f09a4a1c" providerId="ADAL" clId="{B16C45E7-F0E6-4FC3-A640-290F88AE4AF1}" dt="2025-07-02T11:46:48.885" v="617" actId="1038"/>
          <ac:spMkLst>
            <pc:docMk/>
            <pc:sldMk cId="2538147694" sldId="2147471048"/>
            <ac:spMk id="20" creationId="{34A8150E-134E-3ADA-70D5-B2E2B44C947E}"/>
          </ac:spMkLst>
        </pc:spChg>
        <pc:spChg chg="add mod">
          <ac:chgData name="Aaditya Siddharth M" userId="d25ab61f-b3fe-4ef0-bda6-c9c4f09a4a1c" providerId="ADAL" clId="{B16C45E7-F0E6-4FC3-A640-290F88AE4AF1}" dt="2025-07-02T11:46:48.885" v="617" actId="1038"/>
          <ac:spMkLst>
            <pc:docMk/>
            <pc:sldMk cId="2538147694" sldId="2147471048"/>
            <ac:spMk id="22" creationId="{3CFACA1F-6505-8FD5-5B76-765A604B7E5F}"/>
          </ac:spMkLst>
        </pc:spChg>
        <pc:picChg chg="add del mod">
          <ac:chgData name="Aaditya Siddharth M" userId="d25ab61f-b3fe-4ef0-bda6-c9c4f09a4a1c" providerId="ADAL" clId="{B16C45E7-F0E6-4FC3-A640-290F88AE4AF1}" dt="2025-07-02T11:44:41.560" v="406" actId="21"/>
          <ac:picMkLst>
            <pc:docMk/>
            <pc:sldMk cId="2538147694" sldId="2147471048"/>
            <ac:picMk id="3" creationId="{1D519076-4FCE-5EEE-161C-82131BECAA47}"/>
          </ac:picMkLst>
        </pc:picChg>
        <pc:picChg chg="del">
          <ac:chgData name="Aaditya Siddharth M" userId="d25ab61f-b3fe-4ef0-bda6-c9c4f09a4a1c" providerId="ADAL" clId="{B16C45E7-F0E6-4FC3-A640-290F88AE4AF1}" dt="2025-07-02T11:44:24.692" v="405" actId="478"/>
          <ac:picMkLst>
            <pc:docMk/>
            <pc:sldMk cId="2538147694" sldId="2147471048"/>
            <ac:picMk id="5" creationId="{A31B706F-B8F0-EF09-8059-A6305B00EE14}"/>
          </ac:picMkLst>
        </pc:picChg>
        <pc:picChg chg="add mod">
          <ac:chgData name="Aaditya Siddharth M" userId="d25ab61f-b3fe-4ef0-bda6-c9c4f09a4a1c" providerId="ADAL" clId="{B16C45E7-F0E6-4FC3-A640-290F88AE4AF1}" dt="2025-07-02T11:40:49.587" v="314" actId="1036"/>
          <ac:picMkLst>
            <pc:docMk/>
            <pc:sldMk cId="2538147694" sldId="2147471048"/>
            <ac:picMk id="6" creationId="{B19801A5-8526-0DB0-FA70-2A5A22DDAF3C}"/>
          </ac:picMkLst>
        </pc:picChg>
        <pc:picChg chg="del">
          <ac:chgData name="Aaditya Siddharth M" userId="d25ab61f-b3fe-4ef0-bda6-c9c4f09a4a1c" providerId="ADAL" clId="{B16C45E7-F0E6-4FC3-A640-290F88AE4AF1}" dt="2025-07-02T11:31:30.020" v="208" actId="478"/>
          <ac:picMkLst>
            <pc:docMk/>
            <pc:sldMk cId="2538147694" sldId="2147471048"/>
            <ac:picMk id="7" creationId="{DC3A940C-60D7-861C-6E78-F2FAD3EDFB75}"/>
          </ac:picMkLst>
        </pc:picChg>
        <pc:picChg chg="del">
          <ac:chgData name="Aaditya Siddharth M" userId="d25ab61f-b3fe-4ef0-bda6-c9c4f09a4a1c" providerId="ADAL" clId="{B16C45E7-F0E6-4FC3-A640-290F88AE4AF1}" dt="2025-07-02T11:41:06.377" v="315" actId="478"/>
          <ac:picMkLst>
            <pc:docMk/>
            <pc:sldMk cId="2538147694" sldId="2147471048"/>
            <ac:picMk id="9" creationId="{3AFC2752-6ACC-A7C2-D2C8-B5241B594F3E}"/>
          </ac:picMkLst>
        </pc:picChg>
        <pc:picChg chg="add mod">
          <ac:chgData name="Aaditya Siddharth M" userId="d25ab61f-b3fe-4ef0-bda6-c9c4f09a4a1c" providerId="ADAL" clId="{B16C45E7-F0E6-4FC3-A640-290F88AE4AF1}" dt="2025-07-02T11:45:07.079" v="456" actId="14100"/>
          <ac:picMkLst>
            <pc:docMk/>
            <pc:sldMk cId="2538147694" sldId="2147471048"/>
            <ac:picMk id="12" creationId="{B8E00CDB-3E70-2AE1-6B44-D5AF0202E3A6}"/>
          </ac:picMkLst>
        </pc:picChg>
        <pc:picChg chg="add mod">
          <ac:chgData name="Aaditya Siddharth M" userId="d25ab61f-b3fe-4ef0-bda6-c9c4f09a4a1c" providerId="ADAL" clId="{B16C45E7-F0E6-4FC3-A640-290F88AE4AF1}" dt="2025-07-02T11:45:45.751" v="532" actId="1076"/>
          <ac:picMkLst>
            <pc:docMk/>
            <pc:sldMk cId="2538147694" sldId="2147471048"/>
            <ac:picMk id="15" creationId="{F97CF027-01BC-49A1-524E-FD4A906B7D0F}"/>
          </ac:picMkLst>
        </pc:picChg>
        <pc:picChg chg="add del">
          <ac:chgData name="Aaditya Siddharth M" userId="d25ab61f-b3fe-4ef0-bda6-c9c4f09a4a1c" providerId="ADAL" clId="{B16C45E7-F0E6-4FC3-A640-290F88AE4AF1}" dt="2025-07-02T11:40:36.292" v="290" actId="478"/>
          <ac:picMkLst>
            <pc:docMk/>
            <pc:sldMk cId="2538147694" sldId="2147471048"/>
            <ac:picMk id="23" creationId="{AB6E5FDC-63FD-01E9-D5FA-4E4EFB97C1E9}"/>
          </ac:picMkLst>
        </pc:picChg>
        <pc:picChg chg="add mod">
          <ac:chgData name="Aaditya Siddharth M" userId="d25ab61f-b3fe-4ef0-bda6-c9c4f09a4a1c" providerId="ADAL" clId="{B16C45E7-F0E6-4FC3-A640-290F88AE4AF1}" dt="2025-07-02T11:49:17.403" v="630" actId="14100"/>
          <ac:picMkLst>
            <pc:docMk/>
            <pc:sldMk cId="2538147694" sldId="2147471048"/>
            <ac:picMk id="25" creationId="{DD3D07EA-7DDA-1DE0-4F22-F58584BAC04F}"/>
          </ac:picMkLst>
        </pc:picChg>
        <pc:cxnChg chg="del">
          <ac:chgData name="Aaditya Siddharth M" userId="d25ab61f-b3fe-4ef0-bda6-c9c4f09a4a1c" providerId="ADAL" clId="{B16C45E7-F0E6-4FC3-A640-290F88AE4AF1}" dt="2025-07-02T11:44:43.913" v="407" actId="478"/>
          <ac:cxnSpMkLst>
            <pc:docMk/>
            <pc:sldMk cId="2538147694" sldId="2147471048"/>
            <ac:cxnSpMk id="11" creationId="{1676D61B-3ACD-06E0-2079-4C5C5CBDB098}"/>
          </ac:cxnSpMkLst>
        </pc:cxnChg>
      </pc:sldChg>
      <pc:sldChg chg="del">
        <pc:chgData name="Aaditya Siddharth M" userId="d25ab61f-b3fe-4ef0-bda6-c9c4f09a4a1c" providerId="ADAL" clId="{B16C45E7-F0E6-4FC3-A640-290F88AE4AF1}" dt="2025-07-02T11:08:41.015" v="2" actId="47"/>
        <pc:sldMkLst>
          <pc:docMk/>
          <pc:sldMk cId="1572538530" sldId="2147471049"/>
        </pc:sldMkLst>
      </pc:sldChg>
      <pc:sldChg chg="del">
        <pc:chgData name="Aaditya Siddharth M" userId="d25ab61f-b3fe-4ef0-bda6-c9c4f09a4a1c" providerId="ADAL" clId="{B16C45E7-F0E6-4FC3-A640-290F88AE4AF1}" dt="2025-07-02T11:08:41.895" v="3" actId="47"/>
        <pc:sldMkLst>
          <pc:docMk/>
          <pc:sldMk cId="1117487701" sldId="2147471050"/>
        </pc:sldMkLst>
      </pc:sldChg>
      <pc:sldChg chg="del">
        <pc:chgData name="Aaditya Siddharth M" userId="d25ab61f-b3fe-4ef0-bda6-c9c4f09a4a1c" providerId="ADAL" clId="{B16C45E7-F0E6-4FC3-A640-290F88AE4AF1}" dt="2025-07-02T11:08:40.253" v="0" actId="47"/>
        <pc:sldMkLst>
          <pc:docMk/>
          <pc:sldMk cId="3156416187" sldId="2147471051"/>
        </pc:sldMkLst>
      </pc:sldChg>
      <pc:sldChg chg="del">
        <pc:chgData name="Aaditya Siddharth M" userId="d25ab61f-b3fe-4ef0-bda6-c9c4f09a4a1c" providerId="ADAL" clId="{B16C45E7-F0E6-4FC3-A640-290F88AE4AF1}" dt="2025-07-02T11:08:40.704" v="1" actId="47"/>
        <pc:sldMkLst>
          <pc:docMk/>
          <pc:sldMk cId="2784175416" sldId="2147471052"/>
        </pc:sldMkLst>
      </pc:sldChg>
    </pc:docChg>
  </pc:docChgLst>
  <pc:docChgLst>
    <pc:chgData name="Sadhvi K R" userId="86407547-ca6c-42a8-98fb-c4da7f54ee6f" providerId="ADAL" clId="{DFF43011-CE67-43A2-9908-0D8452D8FCBF}"/>
    <pc:docChg chg="undo custSel addSld delSld modSld">
      <pc:chgData name="Sadhvi K R" userId="86407547-ca6c-42a8-98fb-c4da7f54ee6f" providerId="ADAL" clId="{DFF43011-CE67-43A2-9908-0D8452D8FCBF}" dt="2025-04-04T11:25:33.467" v="392" actId="20577"/>
      <pc:docMkLst>
        <pc:docMk/>
      </pc:docMkLst>
      <pc:sldChg chg="modSp mod">
        <pc:chgData name="Sadhvi K R" userId="86407547-ca6c-42a8-98fb-c4da7f54ee6f" providerId="ADAL" clId="{DFF43011-CE67-43A2-9908-0D8452D8FCBF}" dt="2025-04-04T09:15:44.562" v="275" actId="1036"/>
        <pc:sldMkLst>
          <pc:docMk/>
          <pc:sldMk cId="3497585049" sldId="2147471035"/>
        </pc:sldMkLst>
      </pc:sldChg>
      <pc:sldChg chg="modSp mod">
        <pc:chgData name="Sadhvi K R" userId="86407547-ca6c-42a8-98fb-c4da7f54ee6f" providerId="ADAL" clId="{DFF43011-CE67-43A2-9908-0D8452D8FCBF}" dt="2025-04-04T11:20:18.249" v="391" actId="1076"/>
        <pc:sldMkLst>
          <pc:docMk/>
          <pc:sldMk cId="3439284845" sldId="2147471036"/>
        </pc:sldMkLst>
      </pc:sldChg>
      <pc:sldChg chg="modSp mod">
        <pc:chgData name="Sadhvi K R" userId="86407547-ca6c-42a8-98fb-c4da7f54ee6f" providerId="ADAL" clId="{DFF43011-CE67-43A2-9908-0D8452D8FCBF}" dt="2025-04-04T11:25:33.467" v="392" actId="20577"/>
        <pc:sldMkLst>
          <pc:docMk/>
          <pc:sldMk cId="1599254303" sldId="2147471038"/>
        </pc:sldMkLst>
      </pc:sldChg>
      <pc:sldChg chg="delSp mod">
        <pc:chgData name="Sadhvi K R" userId="86407547-ca6c-42a8-98fb-c4da7f54ee6f" providerId="ADAL" clId="{DFF43011-CE67-43A2-9908-0D8452D8FCBF}" dt="2025-03-26T07:05:47.513" v="135" actId="478"/>
        <pc:sldMkLst>
          <pc:docMk/>
          <pc:sldMk cId="2921270782" sldId="2147471039"/>
        </pc:sldMkLst>
      </pc:sldChg>
      <pc:sldChg chg="addSp delSp modSp add del mod">
        <pc:chgData name="Sadhvi K R" userId="86407547-ca6c-42a8-98fb-c4da7f54ee6f" providerId="ADAL" clId="{DFF43011-CE67-43A2-9908-0D8452D8FCBF}" dt="2025-04-04T10:55:59.691" v="325"/>
        <pc:sldMkLst>
          <pc:docMk/>
          <pc:sldMk cId="1024569976" sldId="2147471040"/>
        </pc:sldMkLst>
      </pc:sldChg>
      <pc:sldChg chg="addSp delSp modSp new del mod">
        <pc:chgData name="Sadhvi K R" userId="86407547-ca6c-42a8-98fb-c4da7f54ee6f" providerId="ADAL" clId="{DFF43011-CE67-43A2-9908-0D8452D8FCBF}" dt="2025-03-26T07:55:49.603" v="274" actId="47"/>
        <pc:sldMkLst>
          <pc:docMk/>
          <pc:sldMk cId="3479323902" sldId="2147471041"/>
        </pc:sldMkLst>
      </pc:sldChg>
      <pc:sldChg chg="new del">
        <pc:chgData name="Sadhvi K R" userId="86407547-ca6c-42a8-98fb-c4da7f54ee6f" providerId="ADAL" clId="{DFF43011-CE67-43A2-9908-0D8452D8FCBF}" dt="2025-03-26T06:43:01.593" v="103" actId="2696"/>
        <pc:sldMkLst>
          <pc:docMk/>
          <pc:sldMk cId="767361097" sldId="2147471042"/>
        </pc:sldMkLst>
      </pc:sldChg>
      <pc:sldChg chg="new del">
        <pc:chgData name="Sadhvi K R" userId="86407547-ca6c-42a8-98fb-c4da7f54ee6f" providerId="ADAL" clId="{DFF43011-CE67-43A2-9908-0D8452D8FCBF}" dt="2025-03-26T06:43:13.424" v="104" actId="2696"/>
        <pc:sldMkLst>
          <pc:docMk/>
          <pc:sldMk cId="2317364715" sldId="2147471043"/>
        </pc:sldMkLst>
      </pc:sldChg>
      <pc:sldChg chg="addSp delSp modSp new mod">
        <pc:chgData name="Sadhvi K R" userId="86407547-ca6c-42a8-98fb-c4da7f54ee6f" providerId="ADAL" clId="{DFF43011-CE67-43A2-9908-0D8452D8FCBF}" dt="2025-03-26T06:45:35.163" v="132" actId="1076"/>
        <pc:sldMkLst>
          <pc:docMk/>
          <pc:sldMk cId="1546012132" sldId="21474710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50FD-E279-4DA0-8517-D2529DD64EAD}"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B3816-6A66-405B-8899-DA9B2FC140E6}" type="slidenum">
              <a:rPr lang="en-US" smtClean="0"/>
              <a:t>‹#›</a:t>
            </a:fld>
            <a:endParaRPr lang="en-US"/>
          </a:p>
        </p:txBody>
      </p:sp>
    </p:spTree>
    <p:extLst>
      <p:ext uri="{BB962C8B-B14F-4D97-AF65-F5344CB8AC3E}">
        <p14:creationId xmlns:p14="http://schemas.microsoft.com/office/powerpoint/2010/main" val="2212787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633B3-5939-4C49-87BE-5FCECF0B46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902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hyperlink" Target="mailto:mailto;info@gep.com" TargetMode="External"/><Relationship Id="rId7" Type="http://schemas.openxmlformats.org/officeDocument/2006/relationships/image" Target="../media/image12.png"/><Relationship Id="rId2" Type="http://schemas.openxmlformats.org/officeDocument/2006/relationships/hyperlink" Target="http://www.gep.com/" TargetMode="External"/><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716CED-701F-7E4B-0A0C-B63C3DC8DA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
            <a:ext cx="12192001" cy="6858000"/>
          </a:xfrm>
          <a:prstGeom prst="rect">
            <a:avLst/>
          </a:prstGeom>
        </p:spPr>
      </p:pic>
      <p:sp>
        <p:nvSpPr>
          <p:cNvPr id="3" name="Rectangle 2">
            <a:extLst>
              <a:ext uri="{FF2B5EF4-FFF2-40B4-BE49-F238E27FC236}">
                <a16:creationId xmlns:a16="http://schemas.microsoft.com/office/drawing/2014/main" id="{A50173DB-1F20-1514-D67D-A654604FC6DD}"/>
              </a:ext>
            </a:extLst>
          </p:cNvPr>
          <p:cNvSpPr/>
          <p:nvPr userDrawn="1"/>
        </p:nvSpPr>
        <p:spPr>
          <a:xfrm>
            <a:off x="-4" y="0"/>
            <a:ext cx="12192003" cy="6857999"/>
          </a:xfrm>
          <a:prstGeom prst="rect">
            <a:avLst/>
          </a:prstGeom>
          <a:solidFill>
            <a:schemeClr val="tx1">
              <a:alpha val="31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pic>
        <p:nvPicPr>
          <p:cNvPr id="4" name="Graphic 3">
            <a:extLst>
              <a:ext uri="{FF2B5EF4-FFF2-40B4-BE49-F238E27FC236}">
                <a16:creationId xmlns:a16="http://schemas.microsoft.com/office/drawing/2014/main" id="{1EB2AE23-7E03-0B4F-45A4-4CA36A2221C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234454" y="706482"/>
            <a:ext cx="1730520" cy="437538"/>
          </a:xfrm>
          <a:prstGeom prst="rect">
            <a:avLst/>
          </a:prstGeom>
        </p:spPr>
      </p:pic>
      <p:sp>
        <p:nvSpPr>
          <p:cNvPr id="5" name="Rectangle 4">
            <a:extLst>
              <a:ext uri="{FF2B5EF4-FFF2-40B4-BE49-F238E27FC236}">
                <a16:creationId xmlns:a16="http://schemas.microsoft.com/office/drawing/2014/main" id="{1487DD9E-2199-2B73-3D4C-3FD5A74ECFBF}"/>
              </a:ext>
            </a:extLst>
          </p:cNvPr>
          <p:cNvSpPr/>
          <p:nvPr userDrawn="1"/>
        </p:nvSpPr>
        <p:spPr>
          <a:xfrm>
            <a:off x="7093600" y="706482"/>
            <a:ext cx="4225516" cy="138499"/>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white"/>
                </a:solidFill>
                <a:effectLst/>
                <a:uLnTx/>
                <a:uFillTx/>
                <a:latin typeface="Helvetica" panose="020B0604020202020204" pitchFamily="2" charset="0"/>
                <a:ea typeface="+mn-ea"/>
                <a:cs typeface="+mn-cs"/>
              </a:rPr>
              <a:t>STRATEGY | SOFTWARE | MANAGED SERVICES </a:t>
            </a:r>
          </a:p>
        </p:txBody>
      </p:sp>
      <p:sp>
        <p:nvSpPr>
          <p:cNvPr id="6" name="Rectangle 5">
            <a:extLst>
              <a:ext uri="{FF2B5EF4-FFF2-40B4-BE49-F238E27FC236}">
                <a16:creationId xmlns:a16="http://schemas.microsoft.com/office/drawing/2014/main" id="{3357A591-3197-CC19-F024-27FB76779517}"/>
              </a:ext>
            </a:extLst>
          </p:cNvPr>
          <p:cNvSpPr/>
          <p:nvPr userDrawn="1"/>
        </p:nvSpPr>
        <p:spPr>
          <a:xfrm>
            <a:off x="1314081" y="5962556"/>
            <a:ext cx="4007507"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srgbClr val="FFFFFF"/>
                </a:solidFill>
                <a:effectLst/>
                <a:uLnTx/>
                <a:uFillTx/>
                <a:latin typeface="Helvetica" pitchFamily="2" charset="0"/>
                <a:ea typeface="+mn-ea"/>
                <a:cs typeface="+mn-cs"/>
              </a:rPr>
              <a:t>SUSTAINABLE, RESILIENT, COST-EFFECTIVE</a:t>
            </a:r>
            <a:endParaRPr kumimoji="0" lang="en-US" sz="900" b="1" i="0" u="none" strike="noStrike" kern="1200" cap="none" spc="300" normalizeH="0" baseline="0" noProof="0">
              <a:ln>
                <a:noFill/>
              </a:ln>
              <a:solidFill>
                <a:prstClr val="white"/>
              </a:solidFill>
              <a:effectLst/>
              <a:uLnTx/>
              <a:uFillTx/>
              <a:latin typeface="Helvetica" pitchFamily="2" charset="0"/>
              <a:ea typeface="+mn-ea"/>
              <a:cs typeface="+mn-cs"/>
            </a:endParaRPr>
          </a:p>
        </p:txBody>
      </p:sp>
      <p:sp>
        <p:nvSpPr>
          <p:cNvPr id="7" name="TextBox 6">
            <a:extLst>
              <a:ext uri="{FF2B5EF4-FFF2-40B4-BE49-F238E27FC236}">
                <a16:creationId xmlns:a16="http://schemas.microsoft.com/office/drawing/2014/main" id="{99269E33-FC06-7A22-C9E5-D7FE382091EB}"/>
              </a:ext>
            </a:extLst>
          </p:cNvPr>
          <p:cNvSpPr txBox="1"/>
          <p:nvPr userDrawn="1"/>
        </p:nvSpPr>
        <p:spPr>
          <a:xfrm>
            <a:off x="6753764" y="5962556"/>
            <a:ext cx="4565352" cy="138499"/>
          </a:xfrm>
          <a:prstGeom prst="rect">
            <a:avLst/>
          </a:prstGeom>
        </p:spPr>
        <p:txBody>
          <a:bodyPr wrap="none" lIns="0" tIns="0" rIns="0" bIns="0">
            <a:spAutoFit/>
          </a:bodyPr>
          <a:lstStyle>
            <a:defPPr>
              <a:defRPr lang="en-US"/>
            </a:defPPr>
            <a:lvl1pPr marR="0" lvl="0" indent="0" algn="r" fontAlgn="auto">
              <a:lnSpc>
                <a:spcPct val="100000"/>
              </a:lnSpc>
              <a:spcBef>
                <a:spcPts val="0"/>
              </a:spcBef>
              <a:spcAft>
                <a:spcPts val="0"/>
              </a:spcAft>
              <a:buClrTx/>
              <a:buSzTx/>
              <a:buFontTx/>
              <a:buNone/>
              <a:tabLst/>
              <a:defRPr kumimoji="0" sz="1200" b="1" i="0" u="none" strike="noStrike" cap="none" spc="300" normalizeH="0" baseline="0">
                <a:ln>
                  <a:noFill/>
                </a:ln>
                <a:solidFill>
                  <a:prstClr val="white"/>
                </a:solidFill>
                <a:effectLst/>
                <a:uLnTx/>
                <a:uFillTx/>
                <a:latin typeface="Helvetica" panose="020B0604020202020204" pitchFamily="2" charset="0"/>
              </a:defRPr>
            </a:lvl1pPr>
          </a:lstStyle>
          <a:p>
            <a:r>
              <a:rPr lang="en-US" sz="900"/>
              <a:t>PROCUREMENT | SUPPLY CHAIN | SUSTAINABILITY</a:t>
            </a:r>
          </a:p>
        </p:txBody>
      </p:sp>
      <p:sp>
        <p:nvSpPr>
          <p:cNvPr id="8" name="TextBox 7">
            <a:extLst>
              <a:ext uri="{FF2B5EF4-FFF2-40B4-BE49-F238E27FC236}">
                <a16:creationId xmlns:a16="http://schemas.microsoft.com/office/drawing/2014/main" id="{715DF926-E5DF-9BFB-5EE0-2BC11B995CCA}"/>
              </a:ext>
            </a:extLst>
          </p:cNvPr>
          <p:cNvSpPr txBox="1"/>
          <p:nvPr userDrawn="1"/>
        </p:nvSpPr>
        <p:spPr>
          <a:xfrm>
            <a:off x="16544260" y="-4040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37905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CCAA74-A953-3B4B-B89E-81C4AB40F2E3}"/>
              </a:ext>
            </a:extLst>
          </p:cNvPr>
          <p:cNvSpPr>
            <a:spLocks noGrp="1"/>
          </p:cNvSpPr>
          <p:nvPr>
            <p:ph type="title"/>
          </p:nvPr>
        </p:nvSpPr>
        <p:spPr>
          <a:xfrm>
            <a:off x="214184" y="13663"/>
            <a:ext cx="9728886" cy="678316"/>
          </a:xfrm>
          <a:prstGeom prst="rect">
            <a:avLst/>
          </a:prstGeom>
        </p:spPr>
        <p:txBody>
          <a:bodyPr anchor="ctr"/>
          <a:lstStyle>
            <a:lvl1pPr>
              <a:defRPr sz="1600" b="1">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829982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1"/>
            <a:ext cx="12192001"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6" y="0"/>
            <a:ext cx="12192006" cy="6857999"/>
          </a:xfrm>
          <a:prstGeom prst="rect">
            <a:avLst/>
          </a:prstGeom>
          <a:solidFill>
            <a:srgbClr val="130026">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1276923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1875" b="22257"/>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7" y="0"/>
            <a:ext cx="12192006" cy="6857999"/>
          </a:xfrm>
          <a:prstGeom prst="rect">
            <a:avLst/>
          </a:prstGeom>
          <a:solidFill>
            <a:srgbClr val="130026">
              <a:alpha val="6597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1003295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a:blip r:embed="rId2" cstate="email">
            <a:extLst>
              <a:ext uri="{28A0092B-C50C-407E-A947-70E740481C1C}">
                <a14:useLocalDpi xmlns:a14="http://schemas.microsoft.com/office/drawing/2010/main"/>
              </a:ext>
            </a:extLst>
          </a:blip>
          <a:srcRect t="21875" b="21875"/>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3" y="0"/>
            <a:ext cx="12192002" cy="6858000"/>
          </a:xfrm>
          <a:prstGeom prst="rect">
            <a:avLst/>
          </a:prstGeom>
          <a:solidFill>
            <a:srgbClr val="130026">
              <a:alpha val="8284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388892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a:blip r:embed="rId2" cstate="email">
            <a:extLst>
              <a:ext uri="{28A0092B-C50C-407E-A947-70E740481C1C}">
                <a14:useLocalDpi xmlns:a14="http://schemas.microsoft.com/office/drawing/2010/main"/>
              </a:ext>
            </a:extLst>
          </a:blip>
          <a:srcRect t="21875" b="21875"/>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3" y="0"/>
            <a:ext cx="12192006" cy="6858000"/>
          </a:xfrm>
          <a:prstGeom prst="rect">
            <a:avLst/>
          </a:prstGeom>
          <a:solidFill>
            <a:srgbClr val="130026">
              <a:alpha val="8284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212486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AC9C9-3F6B-6208-F3C9-D2AAF2A8C616}"/>
              </a:ext>
            </a:extLst>
          </p:cNvPr>
          <p:cNvSpPr/>
          <p:nvPr userDrawn="1"/>
        </p:nvSpPr>
        <p:spPr>
          <a:xfrm>
            <a:off x="3978" y="-1"/>
            <a:ext cx="12188022" cy="14816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98B10A-42C4-7920-5710-C866FB293034}"/>
              </a:ext>
            </a:extLst>
          </p:cNvPr>
          <p:cNvSpPr/>
          <p:nvPr userDrawn="1"/>
        </p:nvSpPr>
        <p:spPr>
          <a:xfrm>
            <a:off x="-1" y="5315707"/>
            <a:ext cx="12192001" cy="1542293"/>
          </a:xfrm>
          <a:prstGeom prst="rect">
            <a:avLst/>
          </a:prstGeom>
          <a:gradFill>
            <a:gsLst>
              <a:gs pos="0">
                <a:srgbClr val="0070C0"/>
              </a:gs>
              <a:gs pos="100000">
                <a:srgbClr val="7030A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BAE2E199-709E-9430-ED7D-E6422F97EA4B}"/>
              </a:ext>
            </a:extLst>
          </p:cNvPr>
          <p:cNvSpPr txBox="1">
            <a:spLocks/>
          </p:cNvSpPr>
          <p:nvPr userDrawn="1"/>
        </p:nvSpPr>
        <p:spPr>
          <a:xfrm>
            <a:off x="609599" y="1133133"/>
            <a:ext cx="10999304" cy="2068794"/>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a:t>
            </a:r>
            <a:r>
              <a:rPr lang="en-US" sz="1000" baseline="30000" dirty="0">
                <a:latin typeface="Helvetica" panose="020B0604020202020204" pitchFamily="2" charset="0"/>
              </a:rPr>
              <a:t>®</a:t>
            </a:r>
            <a:r>
              <a:rPr lang="en-US" sz="1000" dirty="0">
                <a:latin typeface="Helvetica" panose="020B0604020202020204" pitchFamily="2" charset="0"/>
              </a:rPr>
              <a:t> delivers AI-powered procurement and supply chain solutions that help global enterprises become more agile and resilient, operate more efficiently and effectively, gain competitive advantage, boost profitability and increase shareholder value. </a:t>
            </a:r>
          </a:p>
          <a:p>
            <a:pPr marL="0" indent="0">
              <a:lnSpc>
                <a:spcPct val="100000"/>
              </a:lnSpc>
              <a:buNone/>
            </a:pPr>
            <a:r>
              <a:rPr lang="en-US" sz="1000" dirty="0">
                <a:latin typeface="Helvetica" panose="020B0604020202020204" pitchFamily="2" charset="0"/>
              </a:rPr>
              <a:t>Fresh thinking, innovative products, unrivaled domain expertise, smart, passionate people — this is how GEP SOFTWARE™, GEP STRATEGY™ and GEP MANAGED SERVICES™ together deliver procurement and supply chain solutions of unprecedented scale, power and effectiveness. Our customers are the world’s best companies, including more than 550 Fortune 500 and Global 2000 industry leaders who rely on GEP to meet ambitious strategic, financial and operational goals.  </a:t>
            </a:r>
          </a:p>
          <a:p>
            <a:pPr marL="0" indent="0">
              <a:lnSpc>
                <a:spcPct val="100000"/>
              </a:lnSpc>
              <a:buNone/>
            </a:pPr>
            <a:r>
              <a:rPr lang="en-US" sz="1000" dirty="0">
                <a:latin typeface="Helvetica" panose="020B0604020202020204" pitchFamily="2" charset="0"/>
              </a:rPr>
              <a:t>A leader in multiple Gartner Magic Quadrants, GEP’s cloud-native software and digital business platforms consistently win awards and recognition from industry analysts, research firms and media outlets, including Gartner, Forrester, IDC, ISG, and Spend Matters.  </a:t>
            </a:r>
          </a:p>
          <a:p>
            <a:pPr marL="0" indent="0">
              <a:lnSpc>
                <a:spcPct val="100000"/>
              </a:lnSpc>
              <a:buNone/>
            </a:pPr>
            <a:r>
              <a:rPr lang="en-US" sz="1000" dirty="0">
                <a:latin typeface="Helvetica" panose="020B0604020202020204" pitchFamily="2" charset="0"/>
              </a:rPr>
              <a:t>GEP is also regularly ranked a top procurement and supply chain consulting and strategy firm, and a leading managed services provider by ALM, Everest Group, NelsonHall, IDC, ISG and HFS, among others. Headquartered in Clark, New Jersey, GEP has offices and operations centers across Europe, Asia, Africa and the Americas. To learn more, visit </a:t>
            </a:r>
            <a:r>
              <a:rPr lang="en-US" sz="1000" dirty="0">
                <a:latin typeface="Helvetica" panose="020B0604020202020204" pitchFamily="2" charset="0"/>
                <a:hlinkClick r:id="rId2"/>
              </a:rPr>
              <a:t>www.gep.com</a:t>
            </a:r>
            <a:r>
              <a:rPr lang="en-US" sz="1000" dirty="0">
                <a:latin typeface="Helvetica" panose="020B0604020202020204" pitchFamily="2" charset="0"/>
              </a:rPr>
              <a:t>.</a:t>
            </a:r>
            <a:endParaRPr lang="en-IN" sz="1000" dirty="0">
              <a:latin typeface="Helvetica" panose="020B0604020202020204" pitchFamily="2" charset="0"/>
            </a:endParaRPr>
          </a:p>
        </p:txBody>
      </p:sp>
      <p:sp>
        <p:nvSpPr>
          <p:cNvPr id="15" name="TextBox 14">
            <a:extLst>
              <a:ext uri="{FF2B5EF4-FFF2-40B4-BE49-F238E27FC236}">
                <a16:creationId xmlns:a16="http://schemas.microsoft.com/office/drawing/2014/main" id="{14DBCE78-6CA0-F1F4-1F91-F6CCC9C42716}"/>
              </a:ext>
            </a:extLst>
          </p:cNvPr>
          <p:cNvSpPr txBox="1"/>
          <p:nvPr userDrawn="1"/>
        </p:nvSpPr>
        <p:spPr>
          <a:xfrm>
            <a:off x="609599" y="5684923"/>
            <a:ext cx="11179278" cy="861774"/>
          </a:xfrm>
          <a:prstGeom prst="rect">
            <a:avLst/>
          </a:prstGeom>
          <a:noFill/>
        </p:spPr>
        <p:txBody>
          <a:bodyPr wrap="square" lIns="0" rtlCol="0">
            <a:spAutoFit/>
          </a:bodyPr>
          <a:lstStyle/>
          <a:p>
            <a:pPr>
              <a:spcBef>
                <a:spcPts val="600"/>
              </a:spcBef>
            </a:pPr>
            <a:r>
              <a:rPr lang="en-US" sz="1000" dirty="0">
                <a:solidFill>
                  <a:schemeClr val="bg1"/>
                </a:solidFill>
                <a:latin typeface="Helvetica" panose="020B0604020202020204" pitchFamily="2" charset="0"/>
              </a:rPr>
              <a:t>100 Walnut Avenue, Clark, NJ 07066 | P 732.382.6565 | </a:t>
            </a:r>
            <a:r>
              <a:rPr lang="en-US" sz="1000" dirty="0">
                <a:solidFill>
                  <a:schemeClr val="bg1"/>
                </a:solidFill>
                <a:latin typeface="Helvetica" panose="020B0604020202020204" pitchFamily="2" charset="0"/>
                <a:hlinkClick r:id="rId3">
                  <a:extLst>
                    <a:ext uri="{A12FA001-AC4F-418D-AE19-62706E023703}">
                      <ahyp:hlinkClr xmlns:ahyp="http://schemas.microsoft.com/office/drawing/2018/hyperlinkcolor" val="tx"/>
                    </a:ext>
                  </a:extLst>
                </a:hlinkClick>
              </a:rPr>
              <a:t>info@gep.com</a:t>
            </a:r>
            <a:r>
              <a:rPr lang="en-US" sz="1000" dirty="0">
                <a:solidFill>
                  <a:schemeClr val="bg1"/>
                </a:solidFill>
                <a:latin typeface="Helvetica" panose="020B0604020202020204" pitchFamily="2" charset="0"/>
              </a:rPr>
              <a:t> </a:t>
            </a:r>
            <a:r>
              <a:rPr lang="en-US" sz="1000" dirty="0">
                <a:solidFill>
                  <a:schemeClr val="bg1"/>
                </a:solidFill>
                <a:latin typeface="Helvetica" panose="020B0604020202020204" pitchFamily="2" charset="0"/>
                <a:hlinkClick r:id="rId2">
                  <a:extLst>
                    <a:ext uri="{A12FA001-AC4F-418D-AE19-62706E023703}">
                      <ahyp:hlinkClr xmlns:ahyp="http://schemas.microsoft.com/office/drawing/2018/hyperlinkcolor" val="tx"/>
                    </a:ext>
                  </a:extLst>
                </a:hlinkClick>
              </a:rPr>
              <a:t>www.gep.com</a:t>
            </a:r>
            <a:endParaRPr lang="en-US" sz="1000" dirty="0">
              <a:solidFill>
                <a:schemeClr val="bg1"/>
              </a:solidFill>
              <a:latin typeface="Helvetica" panose="020B0604020202020204" pitchFamily="2" charset="0"/>
            </a:endParaRPr>
          </a:p>
          <a:p>
            <a:pPr>
              <a:spcBef>
                <a:spcPts val="600"/>
              </a:spcBef>
            </a:pPr>
            <a:r>
              <a:rPr lang="en-US" sz="1000" dirty="0">
                <a:solidFill>
                  <a:schemeClr val="bg1"/>
                </a:solidFill>
                <a:latin typeface="Helvetica" panose="020B0604020202020204" pitchFamily="2" charset="0"/>
              </a:rPr>
              <a:t>Clark, NJ | Austin | Chicago | Atlanta | Toronto | Mexico City | San Jose | São Paulo | Dublin | London | Amsterdam | Frankfurt | Prague | Cluj-Napoca, Romania | Pretoria | Abu Dhabi | Mumbai | Coimbatore | Hyderabad | Kuala Lumpur | Singapore | Surabaya, Indonesia | Shanghai | Dalian | Tokyo | Sydney</a:t>
            </a:r>
          </a:p>
          <a:p>
            <a:pPr>
              <a:spcBef>
                <a:spcPts val="600"/>
              </a:spcBef>
            </a:pPr>
            <a:r>
              <a:rPr lang="en-US" sz="1000" dirty="0">
                <a:solidFill>
                  <a:schemeClr val="bg1"/>
                </a:solidFill>
                <a:latin typeface="Helvetica" panose="020B0604020202020204" pitchFamily="2" charset="0"/>
              </a:rPr>
              <a:t>Copyright © 2024 GEP. All rights reserved.</a:t>
            </a:r>
          </a:p>
        </p:txBody>
      </p:sp>
      <p:sp>
        <p:nvSpPr>
          <p:cNvPr id="17" name="Content Placeholder 1">
            <a:extLst>
              <a:ext uri="{FF2B5EF4-FFF2-40B4-BE49-F238E27FC236}">
                <a16:creationId xmlns:a16="http://schemas.microsoft.com/office/drawing/2014/main" id="{667939B2-7F89-EE48-B3C3-942B95D59A91}"/>
              </a:ext>
            </a:extLst>
          </p:cNvPr>
          <p:cNvSpPr txBox="1">
            <a:spLocks/>
          </p:cNvSpPr>
          <p:nvPr userDrawn="1"/>
        </p:nvSpPr>
        <p:spPr>
          <a:xfrm>
            <a:off x="609599" y="3814296"/>
            <a:ext cx="3481138"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latin typeface="Helvetica" panose="020B0604020202020204" pitchFamily="2" charset="0"/>
              </a:rPr>
              <a:t>GEP SMART</a:t>
            </a:r>
            <a:r>
              <a:rPr lang="en-US" sz="1000">
                <a:latin typeface="Calibri" panose="020F0502020204030204" pitchFamily="34" charset="0"/>
                <a:cs typeface="Calibri" panose="020F0502020204030204" pitchFamily="34" charset="0"/>
              </a:rPr>
              <a:t>™</a:t>
            </a:r>
            <a:r>
              <a:rPr lang="en-US" sz="1000">
                <a:latin typeface="Helvetica" panose="020B0604020202020204" pitchFamily="2" charset="0"/>
              </a:rPr>
              <a:t> is an AI-powered, cloud-native software for direct and indirect procurement that offers comprehensive source-to-pay functionality in one user-friendly platform, inclusive of spend analysis, sourcing, contract management, supplier management, procure-to-pay, savings project management and savings tracking, invoicing and other related functionalities.</a:t>
            </a:r>
            <a:endParaRPr lang="en-IN" sz="1000">
              <a:latin typeface="Helvetica" panose="020B0604020202020204" pitchFamily="2" charset="0"/>
            </a:endParaRPr>
          </a:p>
        </p:txBody>
      </p:sp>
      <p:sp>
        <p:nvSpPr>
          <p:cNvPr id="18" name="Content Placeholder 1">
            <a:extLst>
              <a:ext uri="{FF2B5EF4-FFF2-40B4-BE49-F238E27FC236}">
                <a16:creationId xmlns:a16="http://schemas.microsoft.com/office/drawing/2014/main" id="{132B37E7-9664-119A-C42A-2D87E54554F8}"/>
              </a:ext>
            </a:extLst>
          </p:cNvPr>
          <p:cNvSpPr txBox="1">
            <a:spLocks/>
          </p:cNvSpPr>
          <p:nvPr userDrawn="1"/>
        </p:nvSpPr>
        <p:spPr>
          <a:xfrm>
            <a:off x="4417995" y="3814296"/>
            <a:ext cx="3888605"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 NEXXE</a:t>
            </a:r>
            <a:r>
              <a:rPr lang="en-US" sz="1000" dirty="0">
                <a:latin typeface="Calibri" panose="020F0502020204030204" pitchFamily="34" charset="0"/>
                <a:cs typeface="Calibri" panose="020F0502020204030204" pitchFamily="34" charset="0"/>
              </a:rPr>
              <a:t>™</a:t>
            </a:r>
            <a:r>
              <a:rPr lang="en-US" sz="1000" dirty="0">
                <a:latin typeface="Helvetica" panose="020B0604020202020204" pitchFamily="2" charset="0"/>
              </a:rPr>
              <a:t> is a unified and comprehensive supply chain platform that provides end-to-end planning, visibility, execution and collaboration capabilities for today’s complex, global supply chains.</a:t>
            </a:r>
          </a:p>
          <a:p>
            <a:pPr marL="0" indent="0">
              <a:lnSpc>
                <a:spcPct val="100000"/>
              </a:lnSpc>
              <a:buNone/>
            </a:pPr>
            <a:r>
              <a:rPr lang="en-US" sz="1000" dirty="0">
                <a:latin typeface="Helvetica" panose="020B0604020202020204" pitchFamily="2" charset="0"/>
              </a:rPr>
              <a:t>Built on a foundation of big data, artificial intelligence and machine learning, GEP NEXXE is next-generation software that helps enterprises make supply chain a competitive advantage.</a:t>
            </a:r>
            <a:endParaRPr lang="en-IN" sz="1000" dirty="0">
              <a:latin typeface="Helvetica" panose="020B0604020202020204" pitchFamily="2" charset="0"/>
            </a:endParaRPr>
          </a:p>
        </p:txBody>
      </p:sp>
      <p:cxnSp>
        <p:nvCxnSpPr>
          <p:cNvPr id="20" name="Straight Connector 19">
            <a:extLst>
              <a:ext uri="{FF2B5EF4-FFF2-40B4-BE49-F238E27FC236}">
                <a16:creationId xmlns:a16="http://schemas.microsoft.com/office/drawing/2014/main" id="{8DAE1997-EA6A-3B8C-547B-835A45B8A241}"/>
              </a:ext>
            </a:extLst>
          </p:cNvPr>
          <p:cNvCxnSpPr>
            <a:cxnSpLocks/>
          </p:cNvCxnSpPr>
          <p:nvPr userDrawn="1"/>
        </p:nvCxnSpPr>
        <p:spPr>
          <a:xfrm>
            <a:off x="4219072"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B29F13-598B-0DAE-44A3-18B5C399DF97}"/>
              </a:ext>
            </a:extLst>
          </p:cNvPr>
          <p:cNvSpPr txBox="1"/>
          <p:nvPr userDrawn="1"/>
        </p:nvSpPr>
        <p:spPr>
          <a:xfrm>
            <a:off x="8839199" y="3814296"/>
            <a:ext cx="2743193" cy="9848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Helvetica" panose="020B0604020202020204" pitchFamily="2" charset="0"/>
                <a:ea typeface="+mn-ea"/>
                <a:cs typeface="+mn-cs"/>
              </a:rPr>
              <a:t>GEP GREEN is an AI-powered, comprehensive ESG management solution that helps enterprises measure, track and report their sustainability performance.</a:t>
            </a:r>
          </a:p>
          <a:p>
            <a:endParaRPr lang="en-US"/>
          </a:p>
        </p:txBody>
      </p:sp>
      <p:pic>
        <p:nvPicPr>
          <p:cNvPr id="23" name="Picture 22" descr="A green letter and black background&#10;&#10;Description automatically generated">
            <a:extLst>
              <a:ext uri="{FF2B5EF4-FFF2-40B4-BE49-F238E27FC236}">
                <a16:creationId xmlns:a16="http://schemas.microsoft.com/office/drawing/2014/main" id="{416A64B4-FA6A-AC28-CC4F-383AFEFF8C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39200" y="3496594"/>
            <a:ext cx="2133600" cy="293891"/>
          </a:xfrm>
          <a:prstGeom prst="rect">
            <a:avLst/>
          </a:prstGeom>
        </p:spPr>
      </p:pic>
      <p:pic>
        <p:nvPicPr>
          <p:cNvPr id="3" name="Graphic 2">
            <a:extLst>
              <a:ext uri="{FF2B5EF4-FFF2-40B4-BE49-F238E27FC236}">
                <a16:creationId xmlns:a16="http://schemas.microsoft.com/office/drawing/2014/main" id="{BE7C9BCF-F2E6-987D-B491-30991C9ED39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17995" y="3450280"/>
            <a:ext cx="1915817" cy="324647"/>
          </a:xfrm>
          <a:prstGeom prst="rect">
            <a:avLst/>
          </a:prstGeom>
        </p:spPr>
      </p:pic>
      <p:pic>
        <p:nvPicPr>
          <p:cNvPr id="5" name="Graphic 4">
            <a:extLst>
              <a:ext uri="{FF2B5EF4-FFF2-40B4-BE49-F238E27FC236}">
                <a16:creationId xmlns:a16="http://schemas.microsoft.com/office/drawing/2014/main" id="{68770AE0-1500-7B84-0F3D-5E691F39549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9599" y="3444562"/>
            <a:ext cx="2248479" cy="324646"/>
          </a:xfrm>
          <a:prstGeom prst="rect">
            <a:avLst/>
          </a:prstGeom>
        </p:spPr>
      </p:pic>
      <p:pic>
        <p:nvPicPr>
          <p:cNvPr id="8" name="Graphic 7">
            <a:extLst>
              <a:ext uri="{FF2B5EF4-FFF2-40B4-BE49-F238E27FC236}">
                <a16:creationId xmlns:a16="http://schemas.microsoft.com/office/drawing/2014/main" id="{AF89D33B-3624-665E-C10F-FB1A65763F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778" y="537592"/>
            <a:ext cx="3011696" cy="603097"/>
          </a:xfrm>
          <a:prstGeom prst="rect">
            <a:avLst/>
          </a:prstGeom>
        </p:spPr>
      </p:pic>
      <p:cxnSp>
        <p:nvCxnSpPr>
          <p:cNvPr id="9" name="Straight Connector 8">
            <a:extLst>
              <a:ext uri="{FF2B5EF4-FFF2-40B4-BE49-F238E27FC236}">
                <a16:creationId xmlns:a16="http://schemas.microsoft.com/office/drawing/2014/main" id="{3AB1AC19-F676-8956-7C46-D72411C324A2}"/>
              </a:ext>
            </a:extLst>
          </p:cNvPr>
          <p:cNvCxnSpPr>
            <a:cxnSpLocks/>
          </p:cNvCxnSpPr>
          <p:nvPr userDrawn="1"/>
        </p:nvCxnSpPr>
        <p:spPr>
          <a:xfrm>
            <a:off x="8566785"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70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BB78B-72A3-2C83-3AD2-11848F84166B}"/>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0"/>
            <a:ext cx="12192000" cy="691980"/>
          </a:xfrm>
          <a:prstGeom prst="rect">
            <a:avLst/>
          </a:prstGeom>
        </p:spPr>
      </p:pic>
      <p:sp>
        <p:nvSpPr>
          <p:cNvPr id="3" name="Rectangle 2">
            <a:extLst>
              <a:ext uri="{FF2B5EF4-FFF2-40B4-BE49-F238E27FC236}">
                <a16:creationId xmlns:a16="http://schemas.microsoft.com/office/drawing/2014/main" id="{AE7DFBAA-036E-452F-5C2D-2AB26B9FC3CE}"/>
              </a:ext>
            </a:extLst>
          </p:cNvPr>
          <p:cNvSpPr/>
          <p:nvPr userDrawn="1"/>
        </p:nvSpPr>
        <p:spPr>
          <a:xfrm>
            <a:off x="300038" y="6701757"/>
            <a:ext cx="6137782" cy="104644"/>
          </a:xfrm>
          <a:prstGeom prst="rect">
            <a:avLst/>
          </a:prstGeom>
        </p:spPr>
        <p:txBody>
          <a:bodyPr wrap="square" lIns="0" tIns="0" rIns="0" bIns="0" anchor="ctr">
            <a:spAutoFit/>
          </a:bodyPr>
          <a:lstStyle/>
          <a:p>
            <a:r>
              <a:rPr lang="en-GB" sz="680" baseline="0" dirty="0">
                <a:solidFill>
                  <a:schemeClr val="tx1">
                    <a:lumMod val="65000"/>
                    <a:lumOff val="35000"/>
                  </a:schemeClr>
                </a:solidFill>
                <a:latin typeface="Helvetica" panose="020B0604020202020204" pitchFamily="2" charset="0"/>
              </a:rPr>
              <a:t>Unified Procurement &amp; Supply Chain Solutions: Helping Leading Enterprises Worldwide Achieve Extraordinary Results</a:t>
            </a:r>
          </a:p>
        </p:txBody>
      </p:sp>
      <p:sp>
        <p:nvSpPr>
          <p:cNvPr id="4" name="Slide Number Placeholder 3">
            <a:extLst>
              <a:ext uri="{FF2B5EF4-FFF2-40B4-BE49-F238E27FC236}">
                <a16:creationId xmlns:a16="http://schemas.microsoft.com/office/drawing/2014/main" id="{DAD58C99-BFB6-5868-9BDF-1CB82DC64D4E}"/>
              </a:ext>
            </a:extLst>
          </p:cNvPr>
          <p:cNvSpPr txBox="1">
            <a:spLocks/>
          </p:cNvSpPr>
          <p:nvPr userDrawn="1"/>
        </p:nvSpPr>
        <p:spPr>
          <a:xfrm>
            <a:off x="5917900" y="6631522"/>
            <a:ext cx="321275" cy="226477"/>
          </a:xfrm>
          <a:prstGeom prst="rect">
            <a:avLst/>
          </a:prstGeom>
          <a:noFill/>
        </p:spPr>
        <p:txBody>
          <a:bodyPr lIns="36000" rIns="36000" anchor="ctr"/>
          <a:lstStyle>
            <a:defPPr>
              <a:defRPr lang="en-US"/>
            </a:defPPr>
            <a:lvl1pPr marL="0" algn="ctr" defTabSz="914400" rtl="0" eaLnBrk="1" latinLnBrk="0" hangingPunct="1">
              <a:defRPr sz="105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EFE1FBF-D7EB-4254-B6E2-36850C68ADCD}" type="slidenum">
              <a:rPr kumimoji="0" lang="en-US" sz="800" b="1" i="0" u="none" strike="noStrike" kern="1200" cap="none" spc="0" normalizeH="0" baseline="0" noProof="0" smtClean="0">
                <a:ln>
                  <a:noFill/>
                </a:ln>
                <a:solidFill>
                  <a:sysClr val="windowText" lastClr="000000"/>
                </a:solidFill>
                <a:effectLst/>
                <a:uLnTx/>
                <a:uFillTx/>
                <a:latin typeface="Calibri Light" panose="020F0302020204030204"/>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ysClr val="windowText" lastClr="000000"/>
              </a:solidFill>
              <a:effectLst/>
              <a:uLnTx/>
              <a:uFillTx/>
              <a:latin typeface="Calibri Light" panose="020F0302020204030204"/>
              <a:ea typeface="+mn-ea"/>
              <a:cs typeface="Arial" panose="020B0604020202020204" pitchFamily="34" charset="0"/>
            </a:endParaRPr>
          </a:p>
        </p:txBody>
      </p:sp>
      <p:sp>
        <p:nvSpPr>
          <p:cNvPr id="5" name="Rectangle 4">
            <a:extLst>
              <a:ext uri="{FF2B5EF4-FFF2-40B4-BE49-F238E27FC236}">
                <a16:creationId xmlns:a16="http://schemas.microsoft.com/office/drawing/2014/main" id="{7EE4B855-DF6F-931E-E1FD-8247D1F82A3D}"/>
              </a:ext>
            </a:extLst>
          </p:cNvPr>
          <p:cNvSpPr/>
          <p:nvPr userDrawn="1"/>
        </p:nvSpPr>
        <p:spPr>
          <a:xfrm>
            <a:off x="10057829" y="6697428"/>
            <a:ext cx="1796693" cy="104644"/>
          </a:xfrm>
          <a:prstGeom prst="rect">
            <a:avLst/>
          </a:prstGeom>
        </p:spPr>
        <p:txBody>
          <a:bodyPr wrap="square" lIns="0" tIns="0" rIns="0" bIns="0" anchor="ctr">
            <a:spAutoFit/>
          </a:bodyPr>
          <a:lstStyle/>
          <a:p>
            <a:pPr algn="r"/>
            <a:r>
              <a:rPr lang="en-US" sz="680" kern="1200" baseline="0">
                <a:solidFill>
                  <a:schemeClr val="tx1">
                    <a:lumMod val="65000"/>
                    <a:lumOff val="35000"/>
                  </a:schemeClr>
                </a:solidFill>
                <a:latin typeface="Helvetica" panose="020B0604020202020204" pitchFamily="2" charset="0"/>
                <a:ea typeface="+mn-ea"/>
                <a:cs typeface="+mn-cs"/>
              </a:rPr>
              <a:t>Copyright © 2024 GEP. All rights reserved.</a:t>
            </a:r>
          </a:p>
        </p:txBody>
      </p:sp>
      <p:pic>
        <p:nvPicPr>
          <p:cNvPr id="6" name="Graphic 5">
            <a:extLst>
              <a:ext uri="{FF2B5EF4-FFF2-40B4-BE49-F238E27FC236}">
                <a16:creationId xmlns:a16="http://schemas.microsoft.com/office/drawing/2014/main" id="{08407BE5-1722-C6C2-C209-BDC066F6E61B}"/>
              </a:ext>
            </a:extLst>
          </p:cNvPr>
          <p:cNvPicPr>
            <a:picLocks noChangeAspect="1"/>
          </p:cNvPicPr>
          <p:nvPr userDrawn="1"/>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r="36008"/>
          <a:stretch/>
        </p:blipFill>
        <p:spPr>
          <a:xfrm>
            <a:off x="10665229" y="196043"/>
            <a:ext cx="1238747" cy="313201"/>
          </a:xfrm>
          <a:prstGeom prst="rect">
            <a:avLst/>
          </a:prstGeom>
        </p:spPr>
      </p:pic>
      <p:cxnSp>
        <p:nvCxnSpPr>
          <p:cNvPr id="7" name="Straight Connector 6">
            <a:extLst>
              <a:ext uri="{FF2B5EF4-FFF2-40B4-BE49-F238E27FC236}">
                <a16:creationId xmlns:a16="http://schemas.microsoft.com/office/drawing/2014/main" id="{9C2A8D26-D2C1-BD72-DD29-B67128526509}"/>
              </a:ext>
            </a:extLst>
          </p:cNvPr>
          <p:cNvCxnSpPr>
            <a:cxnSpLocks/>
          </p:cNvCxnSpPr>
          <p:nvPr userDrawn="1"/>
        </p:nvCxnSpPr>
        <p:spPr>
          <a:xfrm>
            <a:off x="-6" y="6581822"/>
            <a:ext cx="12192006" cy="14995"/>
          </a:xfrm>
          <a:prstGeom prst="line">
            <a:avLst/>
          </a:prstGeom>
          <a:ln w="63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655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5" r:id="rId3"/>
    <p:sldLayoutId id="2147483666" r:id="rId4"/>
    <p:sldLayoutId id="2147483667" r:id="rId5"/>
    <p:sldLayoutId id="2147483668" r:id="rId6"/>
    <p:sldLayoutId id="2147483664" r:id="rId7"/>
  </p:sldLayoutIdLst>
  <p:txStyles>
    <p:titleStyle>
      <a:lvl1pPr algn="l" defTabSz="914400" rtl="0" eaLnBrk="1" latinLnBrk="0" hangingPunct="1">
        <a:lnSpc>
          <a:spcPct val="90000"/>
        </a:lnSpc>
        <a:spcBef>
          <a:spcPct val="0"/>
        </a:spcBef>
        <a:buNone/>
        <a:defRPr sz="2400" b="1" kern="1200">
          <a:solidFill>
            <a:srgbClr val="016AAA"/>
          </a:solidFill>
          <a:latin typeface="Helvetica"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69">
          <p15:clr>
            <a:srgbClr val="F26B43"/>
          </p15:clr>
        </p15:guide>
        <p15:guide id="3" pos="189">
          <p15:clr>
            <a:srgbClr val="F26B43"/>
          </p15:clr>
        </p15:guide>
        <p15:guide id="4" pos="55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EFD4E5A-094D-8EA0-E9A0-6372DEBC22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 y="1"/>
            <a:ext cx="12192001" cy="6858000"/>
          </a:xfrm>
          <a:prstGeom prst="rect">
            <a:avLst/>
          </a:prstGeom>
        </p:spPr>
      </p:pic>
      <p:sp>
        <p:nvSpPr>
          <p:cNvPr id="12" name="Rectangle 11">
            <a:extLst>
              <a:ext uri="{FF2B5EF4-FFF2-40B4-BE49-F238E27FC236}">
                <a16:creationId xmlns:a16="http://schemas.microsoft.com/office/drawing/2014/main" id="{5442ABF2-A972-447D-B67F-4D7FF417081F}"/>
              </a:ext>
            </a:extLst>
          </p:cNvPr>
          <p:cNvSpPr/>
          <p:nvPr/>
        </p:nvSpPr>
        <p:spPr>
          <a:xfrm>
            <a:off x="-265" y="1"/>
            <a:ext cx="12192000" cy="6857999"/>
          </a:xfrm>
          <a:prstGeom prst="rect">
            <a:avLst/>
          </a:prstGeom>
          <a:solidFill>
            <a:schemeClr val="tx1">
              <a:alpha val="31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elvetica"/>
              <a:ea typeface="+mn-ea"/>
              <a:cs typeface="+mn-cs"/>
            </a:endParaRPr>
          </a:p>
        </p:txBody>
      </p:sp>
      <p:pic>
        <p:nvPicPr>
          <p:cNvPr id="9" name="Graphic 8">
            <a:extLst>
              <a:ext uri="{FF2B5EF4-FFF2-40B4-BE49-F238E27FC236}">
                <a16:creationId xmlns:a16="http://schemas.microsoft.com/office/drawing/2014/main" id="{DDBD3EBC-D927-5862-26FE-70F686F807F7}"/>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36008"/>
          <a:stretch/>
        </p:blipFill>
        <p:spPr>
          <a:xfrm>
            <a:off x="472454" y="424662"/>
            <a:ext cx="1730520" cy="437538"/>
          </a:xfrm>
          <a:prstGeom prst="rect">
            <a:avLst/>
          </a:prstGeom>
        </p:spPr>
      </p:pic>
      <p:sp>
        <p:nvSpPr>
          <p:cNvPr id="2" name="TextBox 1">
            <a:extLst>
              <a:ext uri="{FF2B5EF4-FFF2-40B4-BE49-F238E27FC236}">
                <a16:creationId xmlns:a16="http://schemas.microsoft.com/office/drawing/2014/main" id="{1B34BE4B-CEF4-E25E-C3FD-2930E7471B59}"/>
              </a:ext>
            </a:extLst>
          </p:cNvPr>
          <p:cNvSpPr txBox="1"/>
          <p:nvPr/>
        </p:nvSpPr>
        <p:spPr>
          <a:xfrm>
            <a:off x="16544260" y="-40403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507CF17A-9F50-D5DB-42D2-E3A7109CFB26}"/>
              </a:ext>
            </a:extLst>
          </p:cNvPr>
          <p:cNvSpPr txBox="1"/>
          <p:nvPr/>
        </p:nvSpPr>
        <p:spPr>
          <a:xfrm>
            <a:off x="265" y="2586675"/>
            <a:ext cx="12191735"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55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rPr>
              <a:t>SUPPLIER SELECTION SUMMARY</a:t>
            </a:r>
          </a:p>
        </p:txBody>
      </p:sp>
      <p:sp>
        <p:nvSpPr>
          <p:cNvPr id="4" name="TextBox 3">
            <a:extLst>
              <a:ext uri="{FF2B5EF4-FFF2-40B4-BE49-F238E27FC236}">
                <a16:creationId xmlns:a16="http://schemas.microsoft.com/office/drawing/2014/main" id="{B71314E2-A9D8-B211-66E8-3C31D4382438}"/>
              </a:ext>
            </a:extLst>
          </p:cNvPr>
          <p:cNvSpPr txBox="1"/>
          <p:nvPr/>
        </p:nvSpPr>
        <p:spPr>
          <a:xfrm>
            <a:off x="8316687" y="6096254"/>
            <a:ext cx="5040084" cy="507831"/>
          </a:xfrm>
          <a:prstGeom prst="rect">
            <a:avLst/>
          </a:prstGeom>
          <a:noFill/>
        </p:spPr>
        <p:txBody>
          <a:bodyPr wrap="square" rtlCol="0">
            <a:spAutoFit/>
          </a:bodyPr>
          <a:lstStyle/>
          <a:p>
            <a:r>
              <a:rPr lang="en-US" sz="2700" b="1" dirty="0">
                <a:solidFill>
                  <a:schemeClr val="bg1">
                    <a:lumMod val="95000"/>
                  </a:schemeClr>
                </a:solidFill>
              </a:rPr>
              <a:t>Aaditya Siddharth M</a:t>
            </a:r>
          </a:p>
        </p:txBody>
      </p:sp>
    </p:spTree>
    <p:extLst>
      <p:ext uri="{BB962C8B-B14F-4D97-AF65-F5344CB8AC3E}">
        <p14:creationId xmlns:p14="http://schemas.microsoft.com/office/powerpoint/2010/main" val="698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8910-7EFE-BF55-B2B3-70F4278C8613}"/>
              </a:ext>
            </a:extLst>
          </p:cNvPr>
          <p:cNvSpPr>
            <a:spLocks noGrp="1"/>
          </p:cNvSpPr>
          <p:nvPr>
            <p:ph type="title"/>
          </p:nvPr>
        </p:nvSpPr>
        <p:spPr>
          <a:xfrm>
            <a:off x="1628814" y="0"/>
            <a:ext cx="7309456" cy="678316"/>
          </a:xfrm>
        </p:spPr>
        <p:txBody>
          <a:bodyPr/>
          <a:lstStyle/>
          <a:p>
            <a:r>
              <a:rPr lang="en-US" sz="2000" dirty="0">
                <a:latin typeface="Times New Roman" panose="02020603050405020304" pitchFamily="18" charset="0"/>
                <a:cs typeface="Times New Roman" panose="02020603050405020304" pitchFamily="18" charset="0"/>
              </a:rPr>
              <a:t>PROJECT DETAILS</a:t>
            </a:r>
          </a:p>
        </p:txBody>
      </p:sp>
      <p:sp>
        <p:nvSpPr>
          <p:cNvPr id="3" name="TextBox 2">
            <a:extLst>
              <a:ext uri="{FF2B5EF4-FFF2-40B4-BE49-F238E27FC236}">
                <a16:creationId xmlns:a16="http://schemas.microsoft.com/office/drawing/2014/main" id="{23AF9837-6103-8F4D-2388-87D11AC275FB}"/>
              </a:ext>
            </a:extLst>
          </p:cNvPr>
          <p:cNvSpPr txBox="1"/>
          <p:nvPr/>
        </p:nvSpPr>
        <p:spPr>
          <a:xfrm>
            <a:off x="490682" y="2683335"/>
            <a:ext cx="379200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PROJECT OVERVIEW:</a:t>
            </a:r>
          </a:p>
        </p:txBody>
      </p:sp>
      <p:sp>
        <p:nvSpPr>
          <p:cNvPr id="4" name="TextBox 3">
            <a:extLst>
              <a:ext uri="{FF2B5EF4-FFF2-40B4-BE49-F238E27FC236}">
                <a16:creationId xmlns:a16="http://schemas.microsoft.com/office/drawing/2014/main" id="{06E72295-3BB5-EDE0-EEBC-37515DA2EFB3}"/>
              </a:ext>
            </a:extLst>
          </p:cNvPr>
          <p:cNvSpPr txBox="1"/>
          <p:nvPr/>
        </p:nvSpPr>
        <p:spPr>
          <a:xfrm>
            <a:off x="653140" y="3134442"/>
            <a:ext cx="10874824" cy="1323439"/>
          </a:xfrm>
          <a:prstGeom prst="rect">
            <a:avLst/>
          </a:prstGeom>
          <a:noFill/>
        </p:spPr>
        <p:txBody>
          <a:bodyPr wrap="square" rtlCol="0">
            <a:spAutoFit/>
          </a:bodyPr>
          <a:lstStyle/>
          <a:p>
            <a:pPr algn="just"/>
            <a:r>
              <a:rPr lang="en-US" sz="1600" dirty="0"/>
              <a:t>Rich Products Corporation is seeking a qualified hardware supplier to provide laptops, desktops, and workstations under a fixed-volume procurement model. The goal is to establish a long-term sourcing agreement that ensures competitive pricing, adherence to technical specifications, and consistent fulfillment across North America. Proposals are invited from OEMs and authorized partners capable of meeting service-level expectations, delivery timelines, and supporting cost savings and operational efficiency.</a:t>
            </a:r>
            <a:endParaRPr lang="en-US"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5CA940A-4C55-3BFE-57D8-5DBB078A5F77}"/>
              </a:ext>
            </a:extLst>
          </p:cNvPr>
          <p:cNvSpPr txBox="1"/>
          <p:nvPr/>
        </p:nvSpPr>
        <p:spPr>
          <a:xfrm>
            <a:off x="485236" y="4534559"/>
            <a:ext cx="379200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SCOPE OF WORK:</a:t>
            </a:r>
          </a:p>
        </p:txBody>
      </p:sp>
      <p:sp>
        <p:nvSpPr>
          <p:cNvPr id="10" name="TextBox 9">
            <a:extLst>
              <a:ext uri="{FF2B5EF4-FFF2-40B4-BE49-F238E27FC236}">
                <a16:creationId xmlns:a16="http://schemas.microsoft.com/office/drawing/2014/main" id="{E12DB14F-6149-A37B-A334-5D5E266EF91E}"/>
              </a:ext>
            </a:extLst>
          </p:cNvPr>
          <p:cNvSpPr txBox="1"/>
          <p:nvPr/>
        </p:nvSpPr>
        <p:spPr>
          <a:xfrm>
            <a:off x="647693" y="4920350"/>
            <a:ext cx="10140049" cy="1569660"/>
          </a:xfrm>
          <a:prstGeom prst="rect">
            <a:avLst/>
          </a:prstGeom>
          <a:noFill/>
        </p:spPr>
        <p:txBody>
          <a:bodyPr wrap="square" rtlCol="0">
            <a:spAutoFit/>
          </a:bodyPr>
          <a:lstStyle/>
          <a:p>
            <a:r>
              <a:rPr lang="en-US" sz="1600" dirty="0"/>
              <a:t>1. Supply of laptops as per the technical specifications provided in Requirement Specification Sheet </a:t>
            </a:r>
          </a:p>
          <a:p>
            <a:r>
              <a:rPr lang="en-US" sz="1600" dirty="0"/>
              <a:t>2. Fulfillment of a fixed-volume procurement commitment over the defined contract period. </a:t>
            </a:r>
          </a:p>
          <a:p>
            <a:r>
              <a:rPr lang="en-US" sz="1600" dirty="0"/>
              <a:t>3. Competitive pricing structure with volume-based discounts and price lock-in for the contract duration. </a:t>
            </a:r>
          </a:p>
          <a:p>
            <a:r>
              <a:rPr lang="en-US" sz="1600" dirty="0"/>
              <a:t>4. Logistics support for delivery across multiple Rich Products Corporation locations in North America. </a:t>
            </a:r>
          </a:p>
          <a:p>
            <a:r>
              <a:rPr lang="en-US" sz="1600" dirty="0"/>
              <a:t>5. Provision of warranty, after-sales support, and escalation procedures. </a:t>
            </a:r>
          </a:p>
          <a:p>
            <a:r>
              <a:rPr lang="en-US" sz="1600" dirty="0"/>
              <a:t>6. Value-added services such as asset tagging, On site Maintenance and Technical Support </a:t>
            </a:r>
          </a:p>
        </p:txBody>
      </p:sp>
      <p:pic>
        <p:nvPicPr>
          <p:cNvPr id="1026" name="Picture 2" descr="Ecolab Named One of the World's Most Ethical Companies for 19th Consecutive  Year">
            <a:extLst>
              <a:ext uri="{FF2B5EF4-FFF2-40B4-BE49-F238E27FC236}">
                <a16:creationId xmlns:a16="http://schemas.microsoft.com/office/drawing/2014/main" id="{EA8554E1-A8EA-D3F1-93A2-3930CBF5786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780"/>
            <a:ext cx="1513568" cy="678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577C6A-E62D-46BF-BCFB-06346F17E48B}"/>
              </a:ext>
            </a:extLst>
          </p:cNvPr>
          <p:cNvPicPr>
            <a:picLocks noChangeAspect="1"/>
          </p:cNvPicPr>
          <p:nvPr/>
        </p:nvPicPr>
        <p:blipFill>
          <a:blip r:embed="rId3"/>
          <a:stretch>
            <a:fillRect/>
          </a:stretch>
        </p:blipFill>
        <p:spPr>
          <a:xfrm>
            <a:off x="545112" y="728533"/>
            <a:ext cx="11075380" cy="1843156"/>
          </a:xfrm>
          <a:prstGeom prst="rect">
            <a:avLst/>
          </a:prstGeom>
        </p:spPr>
      </p:pic>
    </p:spTree>
    <p:extLst>
      <p:ext uri="{BB962C8B-B14F-4D97-AF65-F5344CB8AC3E}">
        <p14:creationId xmlns:p14="http://schemas.microsoft.com/office/powerpoint/2010/main" val="349758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3F6C0E4F-CC3C-1590-9808-5C843A8E5C9B}"/>
              </a:ext>
            </a:extLst>
          </p:cNvPr>
          <p:cNvSpPr>
            <a:spLocks noGrp="1"/>
          </p:cNvSpPr>
          <p:nvPr>
            <p:ph type="title"/>
          </p:nvPr>
        </p:nvSpPr>
        <p:spPr>
          <a:xfrm>
            <a:off x="1628814" y="0"/>
            <a:ext cx="7309456" cy="678316"/>
          </a:xfrm>
        </p:spPr>
        <p:txBody>
          <a:bodyPr/>
          <a:lstStyle/>
          <a:p>
            <a:r>
              <a:rPr lang="en-US" sz="2000" dirty="0">
                <a:latin typeface="Times New Roman" panose="02020603050405020304" pitchFamily="18" charset="0"/>
                <a:cs typeface="Times New Roman" panose="02020603050405020304" pitchFamily="18" charset="0"/>
              </a:rPr>
              <a:t>RFP DETAILS &amp; SELECTION</a:t>
            </a:r>
          </a:p>
        </p:txBody>
      </p:sp>
      <p:pic>
        <p:nvPicPr>
          <p:cNvPr id="30" name="Picture 2" descr="Ecolab Named One of the World's Most Ethical Companies for 19th Consecutive  Year">
            <a:extLst>
              <a:ext uri="{FF2B5EF4-FFF2-40B4-BE49-F238E27FC236}">
                <a16:creationId xmlns:a16="http://schemas.microsoft.com/office/drawing/2014/main" id="{FACCF1B7-1BCA-7E44-CBEB-760CE7A5A76C}"/>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780"/>
            <a:ext cx="1513568" cy="678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F03DADD-F4ED-3174-E6EF-8728866309D4}"/>
              </a:ext>
            </a:extLst>
          </p:cNvPr>
          <p:cNvPicPr>
            <a:picLocks noChangeAspect="1"/>
          </p:cNvPicPr>
          <p:nvPr/>
        </p:nvPicPr>
        <p:blipFill>
          <a:blip r:embed="rId3"/>
          <a:stretch>
            <a:fillRect/>
          </a:stretch>
        </p:blipFill>
        <p:spPr>
          <a:xfrm>
            <a:off x="5681124" y="5081820"/>
            <a:ext cx="6425623" cy="1469340"/>
          </a:xfrm>
          <a:prstGeom prst="rect">
            <a:avLst/>
          </a:prstGeom>
        </p:spPr>
      </p:pic>
      <p:pic>
        <p:nvPicPr>
          <p:cNvPr id="11" name="Picture 10">
            <a:extLst>
              <a:ext uri="{FF2B5EF4-FFF2-40B4-BE49-F238E27FC236}">
                <a16:creationId xmlns:a16="http://schemas.microsoft.com/office/drawing/2014/main" id="{F4D7046C-F1E6-030F-0E8A-8E690FC5B605}"/>
              </a:ext>
            </a:extLst>
          </p:cNvPr>
          <p:cNvPicPr>
            <a:picLocks noChangeAspect="1"/>
          </p:cNvPicPr>
          <p:nvPr/>
        </p:nvPicPr>
        <p:blipFill>
          <a:blip r:embed="rId4"/>
          <a:stretch>
            <a:fillRect/>
          </a:stretch>
        </p:blipFill>
        <p:spPr>
          <a:xfrm>
            <a:off x="5729579" y="3587239"/>
            <a:ext cx="6326720" cy="1492060"/>
          </a:xfrm>
          <a:prstGeom prst="rect">
            <a:avLst/>
          </a:prstGeom>
        </p:spPr>
      </p:pic>
      <p:pic>
        <p:nvPicPr>
          <p:cNvPr id="15" name="Picture 14">
            <a:extLst>
              <a:ext uri="{FF2B5EF4-FFF2-40B4-BE49-F238E27FC236}">
                <a16:creationId xmlns:a16="http://schemas.microsoft.com/office/drawing/2014/main" id="{23A5949E-3082-B3EC-C434-5AAEA0FDD527}"/>
              </a:ext>
            </a:extLst>
          </p:cNvPr>
          <p:cNvPicPr>
            <a:picLocks noChangeAspect="1"/>
          </p:cNvPicPr>
          <p:nvPr/>
        </p:nvPicPr>
        <p:blipFill>
          <a:blip r:embed="rId5"/>
          <a:stretch>
            <a:fillRect/>
          </a:stretch>
        </p:blipFill>
        <p:spPr>
          <a:xfrm>
            <a:off x="16921" y="3702035"/>
            <a:ext cx="5666078" cy="1902300"/>
          </a:xfrm>
          <a:prstGeom prst="rect">
            <a:avLst/>
          </a:prstGeom>
        </p:spPr>
      </p:pic>
      <p:pic>
        <p:nvPicPr>
          <p:cNvPr id="17" name="Picture 16">
            <a:extLst>
              <a:ext uri="{FF2B5EF4-FFF2-40B4-BE49-F238E27FC236}">
                <a16:creationId xmlns:a16="http://schemas.microsoft.com/office/drawing/2014/main" id="{8119663E-3158-38EF-2A1D-9A5DB60CD409}"/>
              </a:ext>
            </a:extLst>
          </p:cNvPr>
          <p:cNvPicPr>
            <a:picLocks noChangeAspect="1"/>
          </p:cNvPicPr>
          <p:nvPr/>
        </p:nvPicPr>
        <p:blipFill>
          <a:blip r:embed="rId6"/>
          <a:stretch>
            <a:fillRect/>
          </a:stretch>
        </p:blipFill>
        <p:spPr>
          <a:xfrm>
            <a:off x="2871999" y="5500042"/>
            <a:ext cx="2701490" cy="980255"/>
          </a:xfrm>
          <a:prstGeom prst="rect">
            <a:avLst/>
          </a:prstGeom>
        </p:spPr>
      </p:pic>
      <p:sp>
        <p:nvSpPr>
          <p:cNvPr id="21" name="TextBox 20">
            <a:extLst>
              <a:ext uri="{FF2B5EF4-FFF2-40B4-BE49-F238E27FC236}">
                <a16:creationId xmlns:a16="http://schemas.microsoft.com/office/drawing/2014/main" id="{2B3EB0E5-9C13-201D-C9FE-200A0987CF48}"/>
              </a:ext>
            </a:extLst>
          </p:cNvPr>
          <p:cNvSpPr txBox="1"/>
          <p:nvPr/>
        </p:nvSpPr>
        <p:spPr>
          <a:xfrm>
            <a:off x="32657" y="3439887"/>
            <a:ext cx="5593443" cy="370114"/>
          </a:xfrm>
          <a:prstGeom prst="rect">
            <a:avLst/>
          </a:prstGeom>
          <a:noFill/>
        </p:spPr>
        <p:txBody>
          <a:bodyPr wrap="square" rtlCol="0">
            <a:spAutoFit/>
          </a:bodyPr>
          <a:lstStyle/>
          <a:p>
            <a:pPr algn="ctr"/>
            <a:r>
              <a:rPr lang="en-US" b="1" dirty="0"/>
              <a:t>COST ANALYSIS</a:t>
            </a:r>
          </a:p>
        </p:txBody>
      </p:sp>
      <p:sp>
        <p:nvSpPr>
          <p:cNvPr id="22" name="TextBox 21">
            <a:extLst>
              <a:ext uri="{FF2B5EF4-FFF2-40B4-BE49-F238E27FC236}">
                <a16:creationId xmlns:a16="http://schemas.microsoft.com/office/drawing/2014/main" id="{008584FD-F0D9-0A55-20D4-38E10EB86459}"/>
              </a:ext>
            </a:extLst>
          </p:cNvPr>
          <p:cNvSpPr txBox="1"/>
          <p:nvPr/>
        </p:nvSpPr>
        <p:spPr>
          <a:xfrm>
            <a:off x="85253" y="5805112"/>
            <a:ext cx="4898571" cy="370114"/>
          </a:xfrm>
          <a:prstGeom prst="rect">
            <a:avLst/>
          </a:prstGeom>
          <a:noFill/>
        </p:spPr>
        <p:txBody>
          <a:bodyPr wrap="square" rtlCol="0">
            <a:spAutoFit/>
          </a:bodyPr>
          <a:lstStyle/>
          <a:p>
            <a:r>
              <a:rPr lang="en-US" b="1" dirty="0"/>
              <a:t>Savings Achieved :</a:t>
            </a:r>
          </a:p>
        </p:txBody>
      </p:sp>
      <p:pic>
        <p:nvPicPr>
          <p:cNvPr id="27" name="Picture 26">
            <a:extLst>
              <a:ext uri="{FF2B5EF4-FFF2-40B4-BE49-F238E27FC236}">
                <a16:creationId xmlns:a16="http://schemas.microsoft.com/office/drawing/2014/main" id="{77983373-295C-2F73-710B-F22F20E59664}"/>
              </a:ext>
            </a:extLst>
          </p:cNvPr>
          <p:cNvPicPr>
            <a:picLocks noChangeAspect="1"/>
          </p:cNvPicPr>
          <p:nvPr/>
        </p:nvPicPr>
        <p:blipFill>
          <a:blip r:embed="rId7"/>
          <a:stretch>
            <a:fillRect/>
          </a:stretch>
        </p:blipFill>
        <p:spPr>
          <a:xfrm>
            <a:off x="435212" y="936764"/>
            <a:ext cx="11337687" cy="2302346"/>
          </a:xfrm>
          <a:prstGeom prst="rect">
            <a:avLst/>
          </a:prstGeom>
        </p:spPr>
      </p:pic>
    </p:spTree>
    <p:extLst>
      <p:ext uri="{BB962C8B-B14F-4D97-AF65-F5344CB8AC3E}">
        <p14:creationId xmlns:p14="http://schemas.microsoft.com/office/powerpoint/2010/main" val="343928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FA01-7F37-FA88-B6D1-99A1A91916CA}"/>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4FD6EE-1032-55A1-AC84-798A62C62546}"/>
              </a:ext>
            </a:extLst>
          </p:cNvPr>
          <p:cNvCxnSpPr/>
          <p:nvPr/>
        </p:nvCxnSpPr>
        <p:spPr>
          <a:xfrm>
            <a:off x="7162802" y="902877"/>
            <a:ext cx="0" cy="560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FBFC2E-AF1C-4947-D48A-D3487646E900}"/>
              </a:ext>
            </a:extLst>
          </p:cNvPr>
          <p:cNvCxnSpPr>
            <a:cxnSpLocks/>
          </p:cNvCxnSpPr>
          <p:nvPr/>
        </p:nvCxnSpPr>
        <p:spPr>
          <a:xfrm>
            <a:off x="7161777" y="3734710"/>
            <a:ext cx="503022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C529317B-243C-8CE8-7017-9EA6E2538AC2}"/>
              </a:ext>
            </a:extLst>
          </p:cNvPr>
          <p:cNvSpPr>
            <a:spLocks noGrp="1"/>
          </p:cNvSpPr>
          <p:nvPr>
            <p:ph type="title"/>
          </p:nvPr>
        </p:nvSpPr>
        <p:spPr/>
        <p:txBody>
          <a:bodyPr/>
          <a:lstStyle/>
          <a:p>
            <a:endParaRPr lang="en-US"/>
          </a:p>
        </p:txBody>
      </p:sp>
      <p:sp>
        <p:nvSpPr>
          <p:cNvPr id="17" name="Title 1">
            <a:extLst>
              <a:ext uri="{FF2B5EF4-FFF2-40B4-BE49-F238E27FC236}">
                <a16:creationId xmlns:a16="http://schemas.microsoft.com/office/drawing/2014/main" id="{E92B6778-0A6E-C490-DED0-59850472FAA2}"/>
              </a:ext>
            </a:extLst>
          </p:cNvPr>
          <p:cNvSpPr txBox="1">
            <a:spLocks/>
          </p:cNvSpPr>
          <p:nvPr/>
        </p:nvSpPr>
        <p:spPr>
          <a:xfrm>
            <a:off x="1628814" y="0"/>
            <a:ext cx="7309456" cy="678316"/>
          </a:xfrm>
          <a:prstGeom prst="rect">
            <a:avLst/>
          </a:prstGeom>
        </p:spPr>
        <p:txBody>
          <a:bodyPr anchor="ctr"/>
          <a:lstStyle>
            <a:lvl1pPr algn="l" defTabSz="914400" rtl="0" eaLnBrk="1" latinLnBrk="0" hangingPunct="1">
              <a:lnSpc>
                <a:spcPct val="90000"/>
              </a:lnSpc>
              <a:spcBef>
                <a:spcPct val="0"/>
              </a:spcBef>
              <a:buNone/>
              <a:defRPr sz="1600" b="1" kern="1200">
                <a:solidFill>
                  <a:schemeClr val="bg1"/>
                </a:solidFill>
                <a:latin typeface="Helvetica" panose="020B0604020202020204" pitchFamily="2" charset="0"/>
                <a:ea typeface="+mj-ea"/>
                <a:cs typeface="+mj-cs"/>
              </a:defRPr>
            </a:lvl1pPr>
          </a:lstStyle>
          <a:p>
            <a:r>
              <a:rPr lang="en-US" sz="2000">
                <a:latin typeface="Times New Roman" panose="02020603050405020304" pitchFamily="18" charset="0"/>
                <a:cs typeface="Times New Roman" panose="02020603050405020304" pitchFamily="18" charset="0"/>
              </a:rPr>
              <a:t>SCORING COMPARISON</a:t>
            </a:r>
            <a:endParaRPr lang="en-US" sz="2000" dirty="0">
              <a:latin typeface="Times New Roman" panose="02020603050405020304" pitchFamily="18" charset="0"/>
              <a:cs typeface="Times New Roman" panose="02020603050405020304" pitchFamily="18" charset="0"/>
            </a:endParaRPr>
          </a:p>
        </p:txBody>
      </p:sp>
      <p:pic>
        <p:nvPicPr>
          <p:cNvPr id="21" name="Picture 2" descr="Ecolab Named One of the World's Most Ethical Companies for 19th Consecutive  Year">
            <a:extLst>
              <a:ext uri="{FF2B5EF4-FFF2-40B4-BE49-F238E27FC236}">
                <a16:creationId xmlns:a16="http://schemas.microsoft.com/office/drawing/2014/main" id="{30CEC874-2D2F-6F1D-1EDD-4272C5B7876C}"/>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780"/>
            <a:ext cx="1513568" cy="678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9801A5-8526-0DB0-FA70-2A5A22DDAF3C}"/>
              </a:ext>
            </a:extLst>
          </p:cNvPr>
          <p:cNvPicPr>
            <a:picLocks noChangeAspect="1"/>
          </p:cNvPicPr>
          <p:nvPr/>
        </p:nvPicPr>
        <p:blipFill>
          <a:blip r:embed="rId3"/>
          <a:stretch>
            <a:fillRect/>
          </a:stretch>
        </p:blipFill>
        <p:spPr>
          <a:xfrm>
            <a:off x="7459527" y="3805155"/>
            <a:ext cx="4506672" cy="2724964"/>
          </a:xfrm>
          <a:prstGeom prst="rect">
            <a:avLst/>
          </a:prstGeom>
        </p:spPr>
      </p:pic>
      <p:pic>
        <p:nvPicPr>
          <p:cNvPr id="12" name="Picture 11">
            <a:extLst>
              <a:ext uri="{FF2B5EF4-FFF2-40B4-BE49-F238E27FC236}">
                <a16:creationId xmlns:a16="http://schemas.microsoft.com/office/drawing/2014/main" id="{B8E00CDB-3E70-2AE1-6B44-D5AF0202E3A6}"/>
              </a:ext>
            </a:extLst>
          </p:cNvPr>
          <p:cNvPicPr>
            <a:picLocks noChangeAspect="1"/>
          </p:cNvPicPr>
          <p:nvPr/>
        </p:nvPicPr>
        <p:blipFill>
          <a:blip r:embed="rId4"/>
          <a:stretch>
            <a:fillRect/>
          </a:stretch>
        </p:blipFill>
        <p:spPr>
          <a:xfrm>
            <a:off x="478975" y="3734710"/>
            <a:ext cx="6030679" cy="2714804"/>
          </a:xfrm>
          <a:prstGeom prst="rect">
            <a:avLst/>
          </a:prstGeom>
        </p:spPr>
      </p:pic>
      <p:sp>
        <p:nvSpPr>
          <p:cNvPr id="14" name="TextBox 13">
            <a:extLst>
              <a:ext uri="{FF2B5EF4-FFF2-40B4-BE49-F238E27FC236}">
                <a16:creationId xmlns:a16="http://schemas.microsoft.com/office/drawing/2014/main" id="{716C5EEB-8144-1191-2BED-ADCD53261315}"/>
              </a:ext>
            </a:extLst>
          </p:cNvPr>
          <p:cNvSpPr txBox="1"/>
          <p:nvPr/>
        </p:nvSpPr>
        <p:spPr>
          <a:xfrm>
            <a:off x="392718" y="912584"/>
            <a:ext cx="4059540" cy="39836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NO OF SUPPLIER RESPONDED:</a:t>
            </a:r>
          </a:p>
        </p:txBody>
      </p:sp>
      <p:pic>
        <p:nvPicPr>
          <p:cNvPr id="15" name="Picture 14">
            <a:extLst>
              <a:ext uri="{FF2B5EF4-FFF2-40B4-BE49-F238E27FC236}">
                <a16:creationId xmlns:a16="http://schemas.microsoft.com/office/drawing/2014/main" id="{F97CF027-01BC-49A1-524E-FD4A906B7D0F}"/>
              </a:ext>
            </a:extLst>
          </p:cNvPr>
          <p:cNvPicPr>
            <a:picLocks noChangeAspect="1"/>
          </p:cNvPicPr>
          <p:nvPr/>
        </p:nvPicPr>
        <p:blipFill>
          <a:blip r:embed="rId5"/>
          <a:stretch>
            <a:fillRect/>
          </a:stretch>
        </p:blipFill>
        <p:spPr>
          <a:xfrm>
            <a:off x="1220031" y="1310944"/>
            <a:ext cx="2753249" cy="1046863"/>
          </a:xfrm>
          <a:prstGeom prst="rect">
            <a:avLst/>
          </a:prstGeom>
        </p:spPr>
      </p:pic>
      <p:sp>
        <p:nvSpPr>
          <p:cNvPr id="18" name="TextBox 17">
            <a:extLst>
              <a:ext uri="{FF2B5EF4-FFF2-40B4-BE49-F238E27FC236}">
                <a16:creationId xmlns:a16="http://schemas.microsoft.com/office/drawing/2014/main" id="{75FBC28A-9EB8-E570-6CDD-B314F910E778}"/>
              </a:ext>
            </a:extLst>
          </p:cNvPr>
          <p:cNvSpPr txBox="1"/>
          <p:nvPr/>
        </p:nvSpPr>
        <p:spPr>
          <a:xfrm>
            <a:off x="433618" y="2542863"/>
            <a:ext cx="407883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SELECTED SUPPLIER:</a:t>
            </a:r>
          </a:p>
        </p:txBody>
      </p:sp>
      <p:sp>
        <p:nvSpPr>
          <p:cNvPr id="19" name="TextBox 18">
            <a:extLst>
              <a:ext uri="{FF2B5EF4-FFF2-40B4-BE49-F238E27FC236}">
                <a16:creationId xmlns:a16="http://schemas.microsoft.com/office/drawing/2014/main" id="{A793844D-67C5-DFA4-8831-7EE44F96688B}"/>
              </a:ext>
            </a:extLst>
          </p:cNvPr>
          <p:cNvSpPr txBox="1"/>
          <p:nvPr/>
        </p:nvSpPr>
        <p:spPr>
          <a:xfrm>
            <a:off x="598717" y="2942973"/>
            <a:ext cx="4869519" cy="369332"/>
          </a:xfrm>
          <a:prstGeom prst="rect">
            <a:avLst/>
          </a:prstGeom>
          <a:noFill/>
        </p:spPr>
        <p:txBody>
          <a:bodyPr wrap="square" rtlCol="0">
            <a:spAutoFit/>
          </a:bodyPr>
          <a:lstStyle/>
          <a:p>
            <a:pPr algn="just"/>
            <a:r>
              <a:rPr lang="en-US" b="1" dirty="0">
                <a:solidFill>
                  <a:schemeClr val="accent1"/>
                </a:solidFill>
                <a:latin typeface="Times New Roman" panose="02020603050405020304" pitchFamily="18" charset="0"/>
                <a:cs typeface="Times New Roman" panose="02020603050405020304" pitchFamily="18" charset="0"/>
              </a:rPr>
              <a:t>HP</a:t>
            </a:r>
          </a:p>
        </p:txBody>
      </p:sp>
      <p:sp>
        <p:nvSpPr>
          <p:cNvPr id="20" name="TextBox 19">
            <a:extLst>
              <a:ext uri="{FF2B5EF4-FFF2-40B4-BE49-F238E27FC236}">
                <a16:creationId xmlns:a16="http://schemas.microsoft.com/office/drawing/2014/main" id="{34A8150E-134E-3ADA-70D5-B2E2B44C947E}"/>
              </a:ext>
            </a:extLst>
          </p:cNvPr>
          <p:cNvSpPr txBox="1"/>
          <p:nvPr/>
        </p:nvSpPr>
        <p:spPr>
          <a:xfrm>
            <a:off x="4461342" y="2555282"/>
            <a:ext cx="407883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QUOTED VALUE:</a:t>
            </a:r>
          </a:p>
        </p:txBody>
      </p:sp>
      <p:sp>
        <p:nvSpPr>
          <p:cNvPr id="22" name="TextBox 21">
            <a:extLst>
              <a:ext uri="{FF2B5EF4-FFF2-40B4-BE49-F238E27FC236}">
                <a16:creationId xmlns:a16="http://schemas.microsoft.com/office/drawing/2014/main" id="{3CFACA1F-6505-8FD5-5B76-765A604B7E5F}"/>
              </a:ext>
            </a:extLst>
          </p:cNvPr>
          <p:cNvSpPr txBox="1"/>
          <p:nvPr/>
        </p:nvSpPr>
        <p:spPr>
          <a:xfrm>
            <a:off x="4689941" y="2955392"/>
            <a:ext cx="4869519" cy="369332"/>
          </a:xfrm>
          <a:prstGeom prst="rect">
            <a:avLst/>
          </a:prstGeom>
          <a:noFill/>
        </p:spPr>
        <p:txBody>
          <a:bodyPr wrap="square" rtlCol="0">
            <a:spAutoFit/>
          </a:bodyPr>
          <a:lstStyle/>
          <a:p>
            <a:pPr algn="just"/>
            <a:r>
              <a:rPr lang="en-US" sz="1800" b="1" i="0" u="none" strike="noStrike" dirty="0">
                <a:solidFill>
                  <a:schemeClr val="accent1"/>
                </a:solidFill>
                <a:effectLst/>
                <a:latin typeface="Times New Roman" panose="02020603050405020304" pitchFamily="18" charset="0"/>
                <a:cs typeface="Times New Roman" panose="02020603050405020304" pitchFamily="18" charset="0"/>
              </a:rPr>
              <a:t>$ </a:t>
            </a:r>
            <a:r>
              <a:rPr lang="en-US" b="1" dirty="0">
                <a:solidFill>
                  <a:schemeClr val="accent1"/>
                </a:solidFill>
                <a:latin typeface="Times New Roman" panose="02020603050405020304" pitchFamily="18" charset="0"/>
                <a:cs typeface="Times New Roman" panose="02020603050405020304" pitchFamily="18" charset="0"/>
              </a:rPr>
              <a:t>1,399,295 </a:t>
            </a:r>
          </a:p>
        </p:txBody>
      </p:sp>
      <p:pic>
        <p:nvPicPr>
          <p:cNvPr id="25" name="Picture 24">
            <a:extLst>
              <a:ext uri="{FF2B5EF4-FFF2-40B4-BE49-F238E27FC236}">
                <a16:creationId xmlns:a16="http://schemas.microsoft.com/office/drawing/2014/main" id="{DD3D07EA-7DDA-1DE0-4F22-F58584BAC04F}"/>
              </a:ext>
            </a:extLst>
          </p:cNvPr>
          <p:cNvPicPr>
            <a:picLocks noChangeAspect="1"/>
          </p:cNvPicPr>
          <p:nvPr/>
        </p:nvPicPr>
        <p:blipFill>
          <a:blip r:embed="rId6"/>
          <a:stretch>
            <a:fillRect/>
          </a:stretch>
        </p:blipFill>
        <p:spPr>
          <a:xfrm>
            <a:off x="7390013" y="902877"/>
            <a:ext cx="4576177" cy="2674095"/>
          </a:xfrm>
          <a:prstGeom prst="rect">
            <a:avLst/>
          </a:prstGeom>
        </p:spPr>
      </p:pic>
    </p:spTree>
    <p:extLst>
      <p:ext uri="{BB962C8B-B14F-4D97-AF65-F5344CB8AC3E}">
        <p14:creationId xmlns:p14="http://schemas.microsoft.com/office/powerpoint/2010/main" val="253814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8942-0D66-8A2C-86DD-57AB7B7C6E09}"/>
              </a:ext>
            </a:extLst>
          </p:cNvPr>
          <p:cNvSpPr/>
          <p:nvPr/>
        </p:nvSpPr>
        <p:spPr>
          <a:xfrm>
            <a:off x="0" y="2673421"/>
            <a:ext cx="12192000" cy="1015663"/>
          </a:xfrm>
          <a:prstGeom prst="rect">
            <a:avLst/>
          </a:prstGeom>
          <a:noFill/>
        </p:spPr>
        <p:txBody>
          <a:bodyPr wrap="square" lIns="91440" tIns="45720" rIns="91440" bIns="45720">
            <a:spAutoFit/>
          </a:bodyPr>
          <a:lstStyle/>
          <a:p>
            <a:pPr algn="ctr"/>
            <a:r>
              <a:rPr lang="en-US" sz="60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46012132"/>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p Corporate Deck">
      <a:majorFont>
        <a:latin typeface="Helvetica Black"/>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FBD90D5CE1D74B9420AD51DE294432" ma:contentTypeVersion="14" ma:contentTypeDescription="Create a new document." ma:contentTypeScope="" ma:versionID="2475ec6bf28f8cfe36099a503df49165">
  <xsd:schema xmlns:xsd="http://www.w3.org/2001/XMLSchema" xmlns:xs="http://www.w3.org/2001/XMLSchema" xmlns:p="http://schemas.microsoft.com/office/2006/metadata/properties" xmlns:ns2="cf6f4453-3aca-4466-8f8f-230f8ee20b75" xmlns:ns3="f0620b7c-205c-4a3e-bb7c-d3f983832ffe" targetNamespace="http://schemas.microsoft.com/office/2006/metadata/properties" ma:root="true" ma:fieldsID="2d65c5dd70b068c0953a2bcd68ffc430" ns2:_="" ns3:_="">
    <xsd:import namespace="cf6f4453-3aca-4466-8f8f-230f8ee20b75"/>
    <xsd:import namespace="f0620b7c-205c-4a3e-bb7c-d3f983832ff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OCR" minOccurs="0"/>
                <xsd:element ref="ns2:ImageMetadataListItemId" minOccurs="0"/>
                <xsd:element ref="ns2:ImageMetadataListField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f4453-3aca-4466-8f8f-230f8ee20b7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2aa5357e-f7a7-49f5-8087-f8948ec628d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ImageMetadataListItemId" ma:index="20" nillable="true" ma:displayName="ImageMetadataListItemId" ma:hidden="true" ma:indexed="true" ma:internalName="ImageMetadataListItemId">
      <xsd:simpleType>
        <xsd:restriction base="dms:Unknown"/>
      </xsd:simpleType>
    </xsd:element>
    <xsd:element name="ImageMetadataListFieldId" ma:index="21" nillable="true" ma:displayName="ImageMetadataListFieldId" ma:hidden="true" ma:indexed="true" ma:internalName="ImageMetadataListFieldId">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0620b7c-205c-4a3e-bb7c-d3f983832ff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fde0730-9004-4435-b695-583c64c30ebf}" ma:internalName="TaxCatchAll" ma:showField="CatchAllData" ma:web="f0620b7c-205c-4a3e-bb7c-d3f983832f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6f4453-3aca-4466-8f8f-230f8ee20b75">
      <Terms xmlns="http://schemas.microsoft.com/office/infopath/2007/PartnerControls"/>
    </lcf76f155ced4ddcb4097134ff3c332f>
    <TaxCatchAll xmlns="f0620b7c-205c-4a3e-bb7c-d3f983832ffe" xsi:nil="true"/>
    <ImageMetadataListFieldId xmlns="cf6f4453-3aca-4466-8f8f-230f8ee20b75" xsi:nil="true"/>
    <ImageMetadataListItemId xmlns="cf6f4453-3aca-4466-8f8f-230f8ee20b7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1904C7-30B6-40AF-AAE2-2AE78A9E5A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6f4453-3aca-4466-8f8f-230f8ee20b75"/>
    <ds:schemaRef ds:uri="f0620b7c-205c-4a3e-bb7c-d3f983832f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2D1B35-40B3-44AF-9A06-12523DD96F65}">
  <ds:schemaRefs>
    <ds:schemaRef ds:uri="db771ece-cde8-44ac-8553-e92dc2ed58b4"/>
    <ds:schemaRef ds:uri="http://schemas.microsoft.com/office/2006/documentManagement/types"/>
    <ds:schemaRef ds:uri="http://purl.org/dc/elements/1.1/"/>
    <ds:schemaRef ds:uri="56ca4268-1ea8-412e-b4a8-3adb10d8d4e5"/>
    <ds:schemaRef ds:uri="http://www.w3.org/XML/1998/namespace"/>
    <ds:schemaRef ds:uri="http://schemas.microsoft.com/office/infopath/2007/PartnerControls"/>
    <ds:schemaRef ds:uri="http://schemas.openxmlformats.org/package/2006/metadata/core-properties"/>
    <ds:schemaRef ds:uri="02436a0f-0f18-4454-950f-0d11a3964613"/>
    <ds:schemaRef ds:uri="http://schemas.microsoft.com/office/2006/metadata/properties"/>
    <ds:schemaRef ds:uri="http://purl.org/dc/dcmitype/"/>
    <ds:schemaRef ds:uri="http://purl.org/dc/terms/"/>
    <ds:schemaRef ds:uri="72d739e6-eee0-4de3-89ac-0188954ecd38"/>
    <ds:schemaRef ds:uri="38fad26d-ecda-40fb-8643-f4d357b53086"/>
    <ds:schemaRef ds:uri="cf6f4453-3aca-4466-8f8f-230f8ee20b75"/>
    <ds:schemaRef ds:uri="f0620b7c-205c-4a3e-bb7c-d3f983832ffe"/>
  </ds:schemaRefs>
</ds:datastoreItem>
</file>

<file path=customXml/itemProps3.xml><?xml version="1.0" encoding="utf-8"?>
<ds:datastoreItem xmlns:ds="http://schemas.openxmlformats.org/officeDocument/2006/customXml" ds:itemID="{B29796E1-D1BE-4C69-93C7-2A12A7E48A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3038</TotalTime>
  <Words>206</Words>
  <Application>Microsoft Office PowerPoint</Application>
  <PresentationFormat>Widescreen</PresentationFormat>
  <Paragraphs>23</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Black</vt:lpstr>
      <vt:lpstr>Calibri</vt:lpstr>
      <vt:lpstr>Calibri Light</vt:lpstr>
      <vt:lpstr>Helvetica</vt:lpstr>
      <vt:lpstr>Times New Roman</vt:lpstr>
      <vt:lpstr>3_Office Theme</vt:lpstr>
      <vt:lpstr>PowerPoint Presentation</vt:lpstr>
      <vt:lpstr>PROJECT DETAILS</vt:lpstr>
      <vt:lpstr>RFP DETAILS &amp; SELECTION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Imran Mirza</dc:creator>
  <cp:lastModifiedBy>Aaditya Siddharth M</cp:lastModifiedBy>
  <cp:revision>195</cp:revision>
  <dcterms:created xsi:type="dcterms:W3CDTF">2024-01-23T10:54:08Z</dcterms:created>
  <dcterms:modified xsi:type="dcterms:W3CDTF">2025-07-02T11:59:15Z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0x01010029FBD90D5CE1D74B9420AD51DE294432</vt:lpwstr>
  </property>
  <property fmtid="{D5CDD505-2E9C-101B-9397-08002B2CF9AE}" pid="3" name="MediaServiceImageTags">
    <vt:lpwstr/>
  </property>
</Properties>
</file>